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7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5143500" cx="9144000"/>
  <p:notesSz cx="6858000" cy="9144000"/>
  <p:embeddedFontLst>
    <p:embeddedFont>
      <p:font typeface="Roboto"/>
      <p:regular r:id="rId20"/>
      <p:bold r:id="rId21"/>
      <p:italic r:id="rId22"/>
      <p:boldItalic r:id="rId23"/>
    </p:embeddedFont>
    <p:embeddedFont>
      <p:font typeface="Proxima Nova"/>
      <p:regular r:id="rId24"/>
      <p:bold r:id="rId25"/>
      <p:italic r:id="rId26"/>
      <p:boldItalic r:id="rId27"/>
    </p:embeddedFont>
    <p:embeddedFont>
      <p:font typeface="Lato"/>
      <p:regular r:id="rId28"/>
      <p:bold r:id="rId29"/>
      <p:italic r:id="rId30"/>
      <p:boldItalic r:id="rId31"/>
    </p:embeddedFont>
    <p:embeddedFont>
      <p:font typeface="Press Start 2P"/>
      <p:regular r:id="rId32"/>
    </p:embeddedFont>
    <p:embeddedFont>
      <p:font typeface="Fira Sans Condensed Medium"/>
      <p:regular r:id="rId33"/>
      <p:bold r:id="rId34"/>
      <p:italic r:id="rId35"/>
      <p:boldItalic r:id="rId36"/>
    </p:embeddedFont>
    <p:embeddedFont>
      <p:font typeface="Maven Pro"/>
      <p:regular r:id="rId37"/>
      <p:bold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22" Type="http://schemas.openxmlformats.org/officeDocument/2006/relationships/font" Target="fonts/Roboto-italic.fntdata"/><Relationship Id="rId21" Type="http://schemas.openxmlformats.org/officeDocument/2006/relationships/font" Target="fonts/Roboto-bold.fntdata"/><Relationship Id="rId24" Type="http://schemas.openxmlformats.org/officeDocument/2006/relationships/font" Target="fonts/ProximaNova-regular.fntdata"/><Relationship Id="rId23" Type="http://schemas.openxmlformats.org/officeDocument/2006/relationships/font" Target="fonts/Roboto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ProximaNova-italic.fntdata"/><Relationship Id="rId25" Type="http://schemas.openxmlformats.org/officeDocument/2006/relationships/font" Target="fonts/ProximaNova-bold.fntdata"/><Relationship Id="rId28" Type="http://schemas.openxmlformats.org/officeDocument/2006/relationships/font" Target="fonts/Lato-regular.fntdata"/><Relationship Id="rId27" Type="http://schemas.openxmlformats.org/officeDocument/2006/relationships/font" Target="fonts/ProximaNova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Lato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Lato-boldItalic.fntdata"/><Relationship Id="rId30" Type="http://schemas.openxmlformats.org/officeDocument/2006/relationships/font" Target="fonts/Lato-italic.fntdata"/><Relationship Id="rId11" Type="http://schemas.openxmlformats.org/officeDocument/2006/relationships/slide" Target="slides/slide7.xml"/><Relationship Id="rId33" Type="http://schemas.openxmlformats.org/officeDocument/2006/relationships/font" Target="fonts/FiraSansCondensedMedium-regular.fntdata"/><Relationship Id="rId10" Type="http://schemas.openxmlformats.org/officeDocument/2006/relationships/slide" Target="slides/slide6.xml"/><Relationship Id="rId32" Type="http://schemas.openxmlformats.org/officeDocument/2006/relationships/font" Target="fonts/PressStart2P-regular.fntdata"/><Relationship Id="rId13" Type="http://schemas.openxmlformats.org/officeDocument/2006/relationships/slide" Target="slides/slide9.xml"/><Relationship Id="rId35" Type="http://schemas.openxmlformats.org/officeDocument/2006/relationships/font" Target="fonts/FiraSansCondensedMedium-italic.fntdata"/><Relationship Id="rId12" Type="http://schemas.openxmlformats.org/officeDocument/2006/relationships/slide" Target="slides/slide8.xml"/><Relationship Id="rId34" Type="http://schemas.openxmlformats.org/officeDocument/2006/relationships/font" Target="fonts/FiraSansCondensedMedium-bold.fntdata"/><Relationship Id="rId15" Type="http://schemas.openxmlformats.org/officeDocument/2006/relationships/slide" Target="slides/slide11.xml"/><Relationship Id="rId37" Type="http://schemas.openxmlformats.org/officeDocument/2006/relationships/font" Target="fonts/MavenPro-regular.fntdata"/><Relationship Id="rId14" Type="http://schemas.openxmlformats.org/officeDocument/2006/relationships/slide" Target="slides/slide10.xml"/><Relationship Id="rId36" Type="http://schemas.openxmlformats.org/officeDocument/2006/relationships/font" Target="fonts/FiraSansCondensedMedium-boldItalic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38" Type="http://schemas.openxmlformats.org/officeDocument/2006/relationships/font" Target="fonts/MavenPro-bold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jpg>
</file>

<file path=ppt/media/image13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5" name="Shape 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Google Shape;956;gad94538a3f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7" name="Google Shape;957;gad94538a3f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g2a9cbf1252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9" name="Google Shape;1049;g2a9cbf1252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8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Google Shape;1079;g2a9d257f185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0" name="Google Shape;1080;g2a9d257f185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g2a9d257f185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6" name="Google Shape;1086;g2a9d257f185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0" name="Shape 1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1" name="Google Shape;1091;g2a9cbf1252d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2" name="Google Shape;1092;g2a9cbf1252d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6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7" name="Google Shape;1097;g2a9cbf1252d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8" name="Google Shape;1098;g2a9cbf1252d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1" name="Shape 1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2" name="Google Shape;1102;g2a9cbf1252d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3" name="Google Shape;1103;g2a9cbf1252d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4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gad10344254_0_3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6" name="Google Shape;966;gad10344254_0_3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6" name="Shape 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" name="Google Shape;977;g6f1ba423c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8" name="Google Shape;978;g6f1ba423c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0" name="Shape 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1" name="Google Shape;991;g2a9d257f185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2" name="Google Shape;992;g2a9d257f185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8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g2a9cbf1252d_5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0" name="Google Shape;1000;g2a9cbf1252d_5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4" name="Shape 1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5" name="Google Shape;1005;g2a9cbf1252d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6" name="Google Shape;1006;g2a9cbf1252d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g2a9cbf1252d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4" name="Google Shape;1014;g2a9cbf1252d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0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g2a9cbf1252d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2" name="Google Shape;1022;g2a9cbf1252d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1" name="Shape 1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Google Shape;1042;gad10344254_0_7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3" name="Google Shape;1043;gad10344254_0_7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012" scaled="0"/>
        </a:gra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2358902" y="4842290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2948617" y="4842290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5897255" y="4842290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8257017" y="4842501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9" y="4239249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589725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1179440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1769155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2948617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3538332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5307509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5897255" y="4239249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6486970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7076686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9" y="3637064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2"/>
          <p:cNvSpPr/>
          <p:nvPr/>
        </p:nvSpPr>
        <p:spPr>
          <a:xfrm>
            <a:off x="8257017" y="3637275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2"/>
          <p:cNvSpPr/>
          <p:nvPr/>
        </p:nvSpPr>
        <p:spPr>
          <a:xfrm>
            <a:off x="7666240" y="3635868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9" y="3034023"/>
            <a:ext cx="295338" cy="302004"/>
          </a:xfrm>
          <a:custGeom>
            <a:rect b="b" l="l" r="r" t="t"/>
            <a:pathLst>
              <a:path extrusionOk="0" h="10579" w="9514">
                <a:moveTo>
                  <a:pt x="0" y="1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9" y="2431866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8846774" y="4239877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2"/>
          <p:cNvSpPr/>
          <p:nvPr/>
        </p:nvSpPr>
        <p:spPr>
          <a:xfrm>
            <a:off x="8846774" y="3034680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2"/>
          <p:cNvSpPr/>
          <p:nvPr/>
        </p:nvSpPr>
        <p:spPr>
          <a:xfrm>
            <a:off x="-51" y="1784888"/>
            <a:ext cx="295369" cy="302004"/>
          </a:xfrm>
          <a:custGeom>
            <a:rect b="b" l="l" r="r" t="t"/>
            <a:pathLst>
              <a:path extrusionOk="0" h="10579" w="9515">
                <a:moveTo>
                  <a:pt x="1" y="1"/>
                </a:moveTo>
                <a:lnTo>
                  <a:pt x="1" y="10579"/>
                </a:lnTo>
                <a:lnTo>
                  <a:pt x="9515" y="10579"/>
                </a:lnTo>
                <a:lnTo>
                  <a:pt x="9515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2"/>
          <p:cNvSpPr/>
          <p:nvPr/>
        </p:nvSpPr>
        <p:spPr>
          <a:xfrm>
            <a:off x="590611" y="3034023"/>
            <a:ext cx="294407" cy="302004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2"/>
          <p:cNvSpPr/>
          <p:nvPr/>
        </p:nvSpPr>
        <p:spPr>
          <a:xfrm>
            <a:off x="590637" y="36370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2"/>
          <p:cNvSpPr/>
          <p:nvPr/>
        </p:nvSpPr>
        <p:spPr>
          <a:xfrm>
            <a:off x="-50" y="4842282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590169" y="48422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2"/>
          <p:cNvSpPr/>
          <p:nvPr/>
        </p:nvSpPr>
        <p:spPr>
          <a:xfrm>
            <a:off x="1179931" y="4842263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2"/>
          <p:cNvSpPr/>
          <p:nvPr/>
        </p:nvSpPr>
        <p:spPr>
          <a:xfrm>
            <a:off x="1768929" y="4840556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2"/>
          <p:cNvSpPr/>
          <p:nvPr/>
        </p:nvSpPr>
        <p:spPr>
          <a:xfrm>
            <a:off x="3538345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2"/>
          <p:cNvSpPr/>
          <p:nvPr/>
        </p:nvSpPr>
        <p:spPr>
          <a:xfrm>
            <a:off x="4128530" y="48405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2"/>
          <p:cNvSpPr/>
          <p:nvPr/>
        </p:nvSpPr>
        <p:spPr>
          <a:xfrm>
            <a:off x="4717807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2"/>
          <p:cNvSpPr/>
          <p:nvPr/>
        </p:nvSpPr>
        <p:spPr>
          <a:xfrm>
            <a:off x="5308000" y="4840551"/>
            <a:ext cx="294438" cy="301148"/>
          </a:xfrm>
          <a:custGeom>
            <a:rect b="b" l="l" r="r" t="t"/>
            <a:pathLst>
              <a:path extrusionOk="0" h="10549" w="9485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2"/>
          <p:cNvSpPr/>
          <p:nvPr/>
        </p:nvSpPr>
        <p:spPr>
          <a:xfrm>
            <a:off x="6486964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2"/>
          <p:cNvSpPr/>
          <p:nvPr/>
        </p:nvSpPr>
        <p:spPr>
          <a:xfrm>
            <a:off x="7076686" y="4844176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2"/>
          <p:cNvSpPr/>
          <p:nvPr/>
        </p:nvSpPr>
        <p:spPr>
          <a:xfrm>
            <a:off x="4128052" y="4239301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2"/>
          <p:cNvSpPr/>
          <p:nvPr/>
        </p:nvSpPr>
        <p:spPr>
          <a:xfrm>
            <a:off x="7667320" y="4238203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2"/>
          <p:cNvSpPr/>
          <p:nvPr/>
        </p:nvSpPr>
        <p:spPr>
          <a:xfrm>
            <a:off x="7666398" y="4840524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2"/>
          <p:cNvSpPr/>
          <p:nvPr/>
        </p:nvSpPr>
        <p:spPr>
          <a:xfrm>
            <a:off x="8257049" y="4239459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2"/>
          <p:cNvSpPr/>
          <p:nvPr/>
        </p:nvSpPr>
        <p:spPr>
          <a:xfrm>
            <a:off x="8848580" y="4842049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2"/>
          <p:cNvSpPr/>
          <p:nvPr/>
        </p:nvSpPr>
        <p:spPr>
          <a:xfrm>
            <a:off x="8847780" y="3637291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2"/>
          <p:cNvSpPr/>
          <p:nvPr/>
        </p:nvSpPr>
        <p:spPr>
          <a:xfrm>
            <a:off x="8846852" y="2432085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5" y="10547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2"/>
          <p:cNvSpPr/>
          <p:nvPr/>
        </p:nvSpPr>
        <p:spPr>
          <a:xfrm>
            <a:off x="8846837" y="1829248"/>
            <a:ext cx="294407" cy="302004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9"/>
                </a:lnTo>
                <a:lnTo>
                  <a:pt x="9484" y="10579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2"/>
          <p:cNvSpPr/>
          <p:nvPr/>
        </p:nvSpPr>
        <p:spPr>
          <a:xfrm>
            <a:off x="7074526" y="3637928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2"/>
          <p:cNvSpPr/>
          <p:nvPr/>
        </p:nvSpPr>
        <p:spPr>
          <a:xfrm>
            <a:off x="1768933" y="3638751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2"/>
          <p:cNvSpPr/>
          <p:nvPr/>
        </p:nvSpPr>
        <p:spPr>
          <a:xfrm>
            <a:off x="8258967" y="3035100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2"/>
          <p:cNvSpPr txBox="1"/>
          <p:nvPr>
            <p:ph type="ctrTitle"/>
          </p:nvPr>
        </p:nvSpPr>
        <p:spPr>
          <a:xfrm>
            <a:off x="1841100" y="2279225"/>
            <a:ext cx="5461800" cy="94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35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/>
        </p:txBody>
      </p:sp>
      <p:sp>
        <p:nvSpPr>
          <p:cNvPr id="55" name="Google Shape;55;p2"/>
          <p:cNvSpPr txBox="1"/>
          <p:nvPr>
            <p:ph idx="1" type="subTitle"/>
          </p:nvPr>
        </p:nvSpPr>
        <p:spPr>
          <a:xfrm>
            <a:off x="2358950" y="3281500"/>
            <a:ext cx="4283100" cy="52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8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6" name="Google Shape;56;p2"/>
          <p:cNvSpPr txBox="1"/>
          <p:nvPr>
            <p:ph idx="2" type="ctrTitle"/>
          </p:nvPr>
        </p:nvSpPr>
        <p:spPr>
          <a:xfrm>
            <a:off x="713100" y="1323175"/>
            <a:ext cx="7717800" cy="73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4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2"/>
        </a:solidFill>
      </p:bgPr>
    </p:bg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1"/>
          <p:cNvSpPr/>
          <p:nvPr/>
        </p:nvSpPr>
        <p:spPr>
          <a:xfrm>
            <a:off x="2358902" y="4842290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11"/>
          <p:cNvSpPr/>
          <p:nvPr/>
        </p:nvSpPr>
        <p:spPr>
          <a:xfrm>
            <a:off x="2948617" y="4842290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11"/>
          <p:cNvSpPr/>
          <p:nvPr/>
        </p:nvSpPr>
        <p:spPr>
          <a:xfrm>
            <a:off x="5897255" y="4842290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11"/>
          <p:cNvSpPr/>
          <p:nvPr/>
        </p:nvSpPr>
        <p:spPr>
          <a:xfrm>
            <a:off x="8257017" y="4842501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11"/>
          <p:cNvSpPr/>
          <p:nvPr/>
        </p:nvSpPr>
        <p:spPr>
          <a:xfrm>
            <a:off x="9" y="4239249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11"/>
          <p:cNvSpPr/>
          <p:nvPr/>
        </p:nvSpPr>
        <p:spPr>
          <a:xfrm>
            <a:off x="589725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11"/>
          <p:cNvSpPr/>
          <p:nvPr/>
        </p:nvSpPr>
        <p:spPr>
          <a:xfrm>
            <a:off x="1179440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11"/>
          <p:cNvSpPr/>
          <p:nvPr/>
        </p:nvSpPr>
        <p:spPr>
          <a:xfrm>
            <a:off x="1769155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11"/>
          <p:cNvSpPr/>
          <p:nvPr/>
        </p:nvSpPr>
        <p:spPr>
          <a:xfrm>
            <a:off x="3538332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11"/>
          <p:cNvSpPr/>
          <p:nvPr/>
        </p:nvSpPr>
        <p:spPr>
          <a:xfrm>
            <a:off x="4717794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11"/>
          <p:cNvSpPr/>
          <p:nvPr/>
        </p:nvSpPr>
        <p:spPr>
          <a:xfrm>
            <a:off x="5307509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11"/>
          <p:cNvSpPr/>
          <p:nvPr/>
        </p:nvSpPr>
        <p:spPr>
          <a:xfrm>
            <a:off x="5897255" y="4239249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11"/>
          <p:cNvSpPr/>
          <p:nvPr/>
        </p:nvSpPr>
        <p:spPr>
          <a:xfrm>
            <a:off x="7076686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11"/>
          <p:cNvSpPr/>
          <p:nvPr/>
        </p:nvSpPr>
        <p:spPr>
          <a:xfrm>
            <a:off x="9" y="3637064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11"/>
          <p:cNvSpPr/>
          <p:nvPr/>
        </p:nvSpPr>
        <p:spPr>
          <a:xfrm>
            <a:off x="8257017" y="3637275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11"/>
          <p:cNvSpPr/>
          <p:nvPr/>
        </p:nvSpPr>
        <p:spPr>
          <a:xfrm>
            <a:off x="7666240" y="3635868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11"/>
          <p:cNvSpPr/>
          <p:nvPr/>
        </p:nvSpPr>
        <p:spPr>
          <a:xfrm>
            <a:off x="8846774" y="4239877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11"/>
          <p:cNvSpPr/>
          <p:nvPr/>
        </p:nvSpPr>
        <p:spPr>
          <a:xfrm>
            <a:off x="8846774" y="3034680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11"/>
          <p:cNvSpPr/>
          <p:nvPr/>
        </p:nvSpPr>
        <p:spPr>
          <a:xfrm>
            <a:off x="590611" y="3034023"/>
            <a:ext cx="294407" cy="302004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11"/>
          <p:cNvSpPr/>
          <p:nvPr/>
        </p:nvSpPr>
        <p:spPr>
          <a:xfrm>
            <a:off x="590637" y="36370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11"/>
          <p:cNvSpPr/>
          <p:nvPr/>
        </p:nvSpPr>
        <p:spPr>
          <a:xfrm>
            <a:off x="-50" y="4842282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11"/>
          <p:cNvSpPr/>
          <p:nvPr/>
        </p:nvSpPr>
        <p:spPr>
          <a:xfrm>
            <a:off x="590169" y="48422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11"/>
          <p:cNvSpPr/>
          <p:nvPr/>
        </p:nvSpPr>
        <p:spPr>
          <a:xfrm>
            <a:off x="1179931" y="4842263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11"/>
          <p:cNvSpPr/>
          <p:nvPr/>
        </p:nvSpPr>
        <p:spPr>
          <a:xfrm>
            <a:off x="1768929" y="4840556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11"/>
          <p:cNvSpPr/>
          <p:nvPr/>
        </p:nvSpPr>
        <p:spPr>
          <a:xfrm>
            <a:off x="3538345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11"/>
          <p:cNvSpPr/>
          <p:nvPr/>
        </p:nvSpPr>
        <p:spPr>
          <a:xfrm>
            <a:off x="4128530" y="48405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11"/>
          <p:cNvSpPr/>
          <p:nvPr/>
        </p:nvSpPr>
        <p:spPr>
          <a:xfrm>
            <a:off x="4717807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11"/>
          <p:cNvSpPr/>
          <p:nvPr/>
        </p:nvSpPr>
        <p:spPr>
          <a:xfrm>
            <a:off x="5308000" y="4840551"/>
            <a:ext cx="294438" cy="301148"/>
          </a:xfrm>
          <a:custGeom>
            <a:rect b="b" l="l" r="r" t="t"/>
            <a:pathLst>
              <a:path extrusionOk="0" h="10549" w="9485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11"/>
          <p:cNvSpPr/>
          <p:nvPr/>
        </p:nvSpPr>
        <p:spPr>
          <a:xfrm>
            <a:off x="6486964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11"/>
          <p:cNvSpPr/>
          <p:nvPr/>
        </p:nvSpPr>
        <p:spPr>
          <a:xfrm>
            <a:off x="7076686" y="4844176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11"/>
          <p:cNvSpPr/>
          <p:nvPr/>
        </p:nvSpPr>
        <p:spPr>
          <a:xfrm>
            <a:off x="4128052" y="4239301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11"/>
          <p:cNvSpPr/>
          <p:nvPr/>
        </p:nvSpPr>
        <p:spPr>
          <a:xfrm>
            <a:off x="7667320" y="4238203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11"/>
          <p:cNvSpPr/>
          <p:nvPr/>
        </p:nvSpPr>
        <p:spPr>
          <a:xfrm>
            <a:off x="7666398" y="4840524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11"/>
          <p:cNvSpPr/>
          <p:nvPr/>
        </p:nvSpPr>
        <p:spPr>
          <a:xfrm>
            <a:off x="8257049" y="4239459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11"/>
          <p:cNvSpPr/>
          <p:nvPr/>
        </p:nvSpPr>
        <p:spPr>
          <a:xfrm>
            <a:off x="8848580" y="4842049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11"/>
          <p:cNvSpPr/>
          <p:nvPr/>
        </p:nvSpPr>
        <p:spPr>
          <a:xfrm>
            <a:off x="8847780" y="3637291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11"/>
          <p:cNvSpPr/>
          <p:nvPr/>
        </p:nvSpPr>
        <p:spPr>
          <a:xfrm>
            <a:off x="5897247" y="3637026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11"/>
          <p:cNvSpPr/>
          <p:nvPr/>
        </p:nvSpPr>
        <p:spPr>
          <a:xfrm flipH="1" rot="10800000">
            <a:off x="2358952" y="1912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11"/>
          <p:cNvSpPr/>
          <p:nvPr/>
        </p:nvSpPr>
        <p:spPr>
          <a:xfrm flipH="1" rot="10800000">
            <a:off x="2948667" y="1912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11"/>
          <p:cNvSpPr/>
          <p:nvPr/>
        </p:nvSpPr>
        <p:spPr>
          <a:xfrm flipH="1" rot="10800000">
            <a:off x="5897305" y="1912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11"/>
          <p:cNvSpPr/>
          <p:nvPr/>
        </p:nvSpPr>
        <p:spPr>
          <a:xfrm flipH="1" rot="10800000">
            <a:off x="8257067" y="1701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11"/>
          <p:cNvSpPr/>
          <p:nvPr/>
        </p:nvSpPr>
        <p:spPr>
          <a:xfrm flipH="1" rot="10800000">
            <a:off x="59" y="604097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11"/>
          <p:cNvSpPr/>
          <p:nvPr/>
        </p:nvSpPr>
        <p:spPr>
          <a:xfrm flipH="1" rot="10800000">
            <a:off x="589775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11"/>
          <p:cNvSpPr/>
          <p:nvPr/>
        </p:nvSpPr>
        <p:spPr>
          <a:xfrm flipH="1" rot="10800000">
            <a:off x="1769205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11"/>
          <p:cNvSpPr/>
          <p:nvPr/>
        </p:nvSpPr>
        <p:spPr>
          <a:xfrm flipH="1" rot="10800000">
            <a:off x="3538382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11"/>
          <p:cNvSpPr/>
          <p:nvPr/>
        </p:nvSpPr>
        <p:spPr>
          <a:xfrm flipH="1" rot="10800000">
            <a:off x="5307559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11"/>
          <p:cNvSpPr/>
          <p:nvPr/>
        </p:nvSpPr>
        <p:spPr>
          <a:xfrm flipH="1" rot="10800000">
            <a:off x="7076736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11"/>
          <p:cNvSpPr/>
          <p:nvPr/>
        </p:nvSpPr>
        <p:spPr>
          <a:xfrm flipH="1" rot="10800000">
            <a:off x="8846824" y="604296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11"/>
          <p:cNvSpPr/>
          <p:nvPr/>
        </p:nvSpPr>
        <p:spPr>
          <a:xfrm flipH="1" rot="10800000">
            <a:off x="0" y="1064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11"/>
          <p:cNvSpPr/>
          <p:nvPr/>
        </p:nvSpPr>
        <p:spPr>
          <a:xfrm flipH="1" rot="10800000">
            <a:off x="590219" y="1922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11"/>
          <p:cNvSpPr/>
          <p:nvPr/>
        </p:nvSpPr>
        <p:spPr>
          <a:xfrm flipH="1" rot="10800000">
            <a:off x="1179981" y="1938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11"/>
          <p:cNvSpPr/>
          <p:nvPr/>
        </p:nvSpPr>
        <p:spPr>
          <a:xfrm flipH="1" rot="10800000">
            <a:off x="1768979" y="3617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11"/>
          <p:cNvSpPr/>
          <p:nvPr/>
        </p:nvSpPr>
        <p:spPr>
          <a:xfrm flipH="1" rot="10800000">
            <a:off x="3538395" y="3609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11"/>
          <p:cNvSpPr/>
          <p:nvPr/>
        </p:nvSpPr>
        <p:spPr>
          <a:xfrm flipH="1" rot="10800000">
            <a:off x="4128580" y="3622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11"/>
          <p:cNvSpPr/>
          <p:nvPr/>
        </p:nvSpPr>
        <p:spPr>
          <a:xfrm flipH="1" rot="10800000">
            <a:off x="4717857" y="3609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11"/>
          <p:cNvSpPr/>
          <p:nvPr/>
        </p:nvSpPr>
        <p:spPr>
          <a:xfrm flipH="1" rot="10800000">
            <a:off x="5308050" y="3622"/>
            <a:ext cx="294438" cy="301148"/>
          </a:xfrm>
          <a:custGeom>
            <a:rect b="b" l="l" r="r" t="t"/>
            <a:pathLst>
              <a:path extrusionOk="0" h="10549" w="9485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11"/>
          <p:cNvSpPr/>
          <p:nvPr/>
        </p:nvSpPr>
        <p:spPr>
          <a:xfrm flipH="1" rot="10800000">
            <a:off x="6487014" y="3609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11"/>
          <p:cNvSpPr/>
          <p:nvPr/>
        </p:nvSpPr>
        <p:spPr>
          <a:xfrm flipH="1" rot="10800000">
            <a:off x="7076736" y="-2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11"/>
          <p:cNvSpPr/>
          <p:nvPr/>
        </p:nvSpPr>
        <p:spPr>
          <a:xfrm flipH="1" rot="10800000">
            <a:off x="4128102" y="604044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11"/>
          <p:cNvSpPr/>
          <p:nvPr/>
        </p:nvSpPr>
        <p:spPr>
          <a:xfrm flipH="1" rot="10800000">
            <a:off x="7666448" y="3678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11"/>
          <p:cNvSpPr/>
          <p:nvPr/>
        </p:nvSpPr>
        <p:spPr>
          <a:xfrm flipH="1" rot="10800000">
            <a:off x="8257099" y="603886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11"/>
          <p:cNvSpPr/>
          <p:nvPr/>
        </p:nvSpPr>
        <p:spPr>
          <a:xfrm flipH="1" rot="10800000">
            <a:off x="8848630" y="2124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11"/>
          <p:cNvSpPr txBox="1"/>
          <p:nvPr>
            <p:ph hasCustomPrompt="1" type="title"/>
          </p:nvPr>
        </p:nvSpPr>
        <p:spPr>
          <a:xfrm>
            <a:off x="484325" y="1949750"/>
            <a:ext cx="7953900" cy="107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5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8" name="Google Shape;338;p11"/>
          <p:cNvSpPr txBox="1"/>
          <p:nvPr>
            <p:ph idx="1" type="subTitle"/>
          </p:nvPr>
        </p:nvSpPr>
        <p:spPr>
          <a:xfrm>
            <a:off x="484318" y="2952600"/>
            <a:ext cx="7953900" cy="4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TITLE_AND_TWO_COLUMNS_1_1_1"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13"/>
          <p:cNvSpPr/>
          <p:nvPr/>
        </p:nvSpPr>
        <p:spPr>
          <a:xfrm flipH="1" rot="10800000">
            <a:off x="0" y="602173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p13"/>
          <p:cNvSpPr/>
          <p:nvPr/>
        </p:nvSpPr>
        <p:spPr>
          <a:xfrm flipH="1" rot="10800000">
            <a:off x="589715" y="602173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p13"/>
          <p:cNvSpPr/>
          <p:nvPr/>
        </p:nvSpPr>
        <p:spPr>
          <a:xfrm flipH="1" rot="10800000">
            <a:off x="1179430" y="602173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13"/>
          <p:cNvSpPr/>
          <p:nvPr/>
        </p:nvSpPr>
        <p:spPr>
          <a:xfrm flipH="1" rot="10800000">
            <a:off x="886" y="1807370"/>
            <a:ext cx="294407" cy="302004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13"/>
          <p:cNvSpPr/>
          <p:nvPr/>
        </p:nvSpPr>
        <p:spPr>
          <a:xfrm flipH="1" rot="10800000">
            <a:off x="912" y="1205198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13"/>
          <p:cNvSpPr/>
          <p:nvPr/>
        </p:nvSpPr>
        <p:spPr>
          <a:xfrm flipH="1" rot="10800000">
            <a:off x="444" y="-2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13"/>
          <p:cNvSpPr/>
          <p:nvPr/>
        </p:nvSpPr>
        <p:spPr>
          <a:xfrm flipH="1" rot="10800000">
            <a:off x="590206" y="14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13"/>
          <p:cNvSpPr/>
          <p:nvPr/>
        </p:nvSpPr>
        <p:spPr>
          <a:xfrm flipH="1" rot="10800000">
            <a:off x="1179204" y="1693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13"/>
          <p:cNvSpPr/>
          <p:nvPr/>
        </p:nvSpPr>
        <p:spPr>
          <a:xfrm flipH="1" rot="10800000">
            <a:off x="1179208" y="1203498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13"/>
          <p:cNvSpPr/>
          <p:nvPr/>
        </p:nvSpPr>
        <p:spPr>
          <a:xfrm>
            <a:off x="8846692" y="4840676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13"/>
          <p:cNvSpPr/>
          <p:nvPr/>
        </p:nvSpPr>
        <p:spPr>
          <a:xfrm>
            <a:off x="7666361" y="4237424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13"/>
          <p:cNvSpPr/>
          <p:nvPr/>
        </p:nvSpPr>
        <p:spPr>
          <a:xfrm>
            <a:off x="8846692" y="3635450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13"/>
          <p:cNvSpPr/>
          <p:nvPr/>
        </p:nvSpPr>
        <p:spPr>
          <a:xfrm>
            <a:off x="8255915" y="3634043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13"/>
          <p:cNvSpPr/>
          <p:nvPr/>
        </p:nvSpPr>
        <p:spPr>
          <a:xfrm>
            <a:off x="7666361" y="4842351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13"/>
          <p:cNvSpPr/>
          <p:nvPr/>
        </p:nvSpPr>
        <p:spPr>
          <a:xfrm>
            <a:off x="8256995" y="4236378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13"/>
          <p:cNvSpPr/>
          <p:nvPr/>
        </p:nvSpPr>
        <p:spPr>
          <a:xfrm>
            <a:off x="8256073" y="4838699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13"/>
          <p:cNvSpPr/>
          <p:nvPr/>
        </p:nvSpPr>
        <p:spPr>
          <a:xfrm>
            <a:off x="8846724" y="4237634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13"/>
          <p:cNvSpPr/>
          <p:nvPr/>
        </p:nvSpPr>
        <p:spPr>
          <a:xfrm>
            <a:off x="8848642" y="3033275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13"/>
          <p:cNvSpPr txBox="1"/>
          <p:nvPr>
            <p:ph idx="1" type="subTitle"/>
          </p:nvPr>
        </p:nvSpPr>
        <p:spPr>
          <a:xfrm>
            <a:off x="1407681" y="4102075"/>
            <a:ext cx="3075000" cy="34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0"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0" name="Google Shape;360;p13"/>
          <p:cNvSpPr txBox="1"/>
          <p:nvPr>
            <p:ph idx="2" type="subTitle"/>
          </p:nvPr>
        </p:nvSpPr>
        <p:spPr>
          <a:xfrm>
            <a:off x="4661319" y="4104337"/>
            <a:ext cx="3075000" cy="34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0"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1" name="Google Shape;361;p13"/>
          <p:cNvSpPr txBox="1"/>
          <p:nvPr>
            <p:ph hasCustomPrompt="1" type="title"/>
          </p:nvPr>
        </p:nvSpPr>
        <p:spPr>
          <a:xfrm>
            <a:off x="1462581" y="1367150"/>
            <a:ext cx="2965200" cy="5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3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2" name="Google Shape;362;p13"/>
          <p:cNvSpPr txBox="1"/>
          <p:nvPr>
            <p:ph hasCustomPrompt="1" idx="3" type="title"/>
          </p:nvPr>
        </p:nvSpPr>
        <p:spPr>
          <a:xfrm>
            <a:off x="4716219" y="1367150"/>
            <a:ext cx="2965200" cy="5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3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3" name="Google Shape;363;p13"/>
          <p:cNvSpPr txBox="1"/>
          <p:nvPr>
            <p:ph hasCustomPrompt="1" idx="4" type="title"/>
          </p:nvPr>
        </p:nvSpPr>
        <p:spPr>
          <a:xfrm>
            <a:off x="1462581" y="2996049"/>
            <a:ext cx="2965200" cy="5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3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4" name="Google Shape;364;p13"/>
          <p:cNvSpPr txBox="1"/>
          <p:nvPr>
            <p:ph hasCustomPrompt="1" idx="5" type="title"/>
          </p:nvPr>
        </p:nvSpPr>
        <p:spPr>
          <a:xfrm>
            <a:off x="4716219" y="2998075"/>
            <a:ext cx="2965200" cy="5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3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5" name="Google Shape;365;p13"/>
          <p:cNvSpPr txBox="1"/>
          <p:nvPr>
            <p:ph idx="6" type="subTitle"/>
          </p:nvPr>
        </p:nvSpPr>
        <p:spPr>
          <a:xfrm>
            <a:off x="1781031" y="2015850"/>
            <a:ext cx="2328300" cy="39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366" name="Google Shape;366;p13"/>
          <p:cNvSpPr txBox="1"/>
          <p:nvPr>
            <p:ph idx="7" type="subTitle"/>
          </p:nvPr>
        </p:nvSpPr>
        <p:spPr>
          <a:xfrm>
            <a:off x="5034669" y="2018575"/>
            <a:ext cx="2328300" cy="39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367" name="Google Shape;367;p13"/>
          <p:cNvSpPr txBox="1"/>
          <p:nvPr>
            <p:ph idx="8" type="subTitle"/>
          </p:nvPr>
        </p:nvSpPr>
        <p:spPr>
          <a:xfrm>
            <a:off x="5034669" y="3643025"/>
            <a:ext cx="2328300" cy="39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368" name="Google Shape;368;p13"/>
          <p:cNvSpPr txBox="1"/>
          <p:nvPr>
            <p:ph idx="9" type="subTitle"/>
          </p:nvPr>
        </p:nvSpPr>
        <p:spPr>
          <a:xfrm>
            <a:off x="1407681" y="2479575"/>
            <a:ext cx="3075000" cy="34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0"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9" name="Google Shape;369;p13"/>
          <p:cNvSpPr txBox="1"/>
          <p:nvPr>
            <p:ph idx="13" type="subTitle"/>
          </p:nvPr>
        </p:nvSpPr>
        <p:spPr>
          <a:xfrm>
            <a:off x="4668369" y="2480138"/>
            <a:ext cx="3060900" cy="34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0"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70" name="Google Shape;370;p13"/>
          <p:cNvSpPr txBox="1"/>
          <p:nvPr>
            <p:ph idx="14" type="subTitle"/>
          </p:nvPr>
        </p:nvSpPr>
        <p:spPr>
          <a:xfrm>
            <a:off x="1781031" y="3640250"/>
            <a:ext cx="2328300" cy="39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371" name="Google Shape;371;p13"/>
          <p:cNvSpPr txBox="1"/>
          <p:nvPr>
            <p:ph idx="15"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TITLE_AND_TWO_COLUMNS_3_1"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14"/>
          <p:cNvSpPr/>
          <p:nvPr/>
        </p:nvSpPr>
        <p:spPr>
          <a:xfrm flipH="1" rot="10800000">
            <a:off x="8257067" y="1701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14"/>
          <p:cNvSpPr/>
          <p:nvPr/>
        </p:nvSpPr>
        <p:spPr>
          <a:xfrm flipH="1" rot="10800000">
            <a:off x="59" y="604097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p14"/>
          <p:cNvSpPr/>
          <p:nvPr/>
        </p:nvSpPr>
        <p:spPr>
          <a:xfrm flipH="1" rot="10800000">
            <a:off x="589775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14"/>
          <p:cNvSpPr/>
          <p:nvPr/>
        </p:nvSpPr>
        <p:spPr>
          <a:xfrm flipH="1" rot="10800000">
            <a:off x="8846824" y="604296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p14"/>
          <p:cNvSpPr/>
          <p:nvPr/>
        </p:nvSpPr>
        <p:spPr>
          <a:xfrm flipH="1" rot="10800000">
            <a:off x="0" y="1064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14"/>
          <p:cNvSpPr/>
          <p:nvPr/>
        </p:nvSpPr>
        <p:spPr>
          <a:xfrm flipH="1" rot="10800000">
            <a:off x="590219" y="1922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14"/>
          <p:cNvSpPr/>
          <p:nvPr/>
        </p:nvSpPr>
        <p:spPr>
          <a:xfrm flipH="1" rot="10800000">
            <a:off x="1179981" y="1938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14"/>
          <p:cNvSpPr/>
          <p:nvPr/>
        </p:nvSpPr>
        <p:spPr>
          <a:xfrm flipH="1" rot="10800000">
            <a:off x="1768979" y="3617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14"/>
          <p:cNvSpPr/>
          <p:nvPr/>
        </p:nvSpPr>
        <p:spPr>
          <a:xfrm flipH="1" rot="10800000">
            <a:off x="7076736" y="-2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14"/>
          <p:cNvSpPr/>
          <p:nvPr/>
        </p:nvSpPr>
        <p:spPr>
          <a:xfrm flipH="1" rot="10800000">
            <a:off x="7666448" y="3678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14"/>
          <p:cNvSpPr/>
          <p:nvPr/>
        </p:nvSpPr>
        <p:spPr>
          <a:xfrm flipH="1" rot="10800000">
            <a:off x="8257099" y="603886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14"/>
          <p:cNvSpPr/>
          <p:nvPr/>
        </p:nvSpPr>
        <p:spPr>
          <a:xfrm flipH="1" rot="10800000">
            <a:off x="8848630" y="2124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14"/>
          <p:cNvSpPr txBox="1"/>
          <p:nvPr>
            <p:ph idx="1" type="subTitle"/>
          </p:nvPr>
        </p:nvSpPr>
        <p:spPr>
          <a:xfrm>
            <a:off x="6187303" y="3331100"/>
            <a:ext cx="1899000" cy="804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15270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86" name="Google Shape;386;p14"/>
          <p:cNvSpPr txBox="1"/>
          <p:nvPr>
            <p:ph idx="2" type="subTitle"/>
          </p:nvPr>
        </p:nvSpPr>
        <p:spPr>
          <a:xfrm>
            <a:off x="3622500" y="3331100"/>
            <a:ext cx="1899000" cy="804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15270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87" name="Google Shape;387;p14"/>
          <p:cNvSpPr txBox="1"/>
          <p:nvPr>
            <p:ph idx="3" type="subTitle"/>
          </p:nvPr>
        </p:nvSpPr>
        <p:spPr>
          <a:xfrm>
            <a:off x="1057697" y="3331100"/>
            <a:ext cx="1899000" cy="804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15270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88" name="Google Shape;388;p14"/>
          <p:cNvSpPr txBox="1"/>
          <p:nvPr>
            <p:ph idx="4" type="subTitle"/>
          </p:nvPr>
        </p:nvSpPr>
        <p:spPr>
          <a:xfrm>
            <a:off x="1057697" y="2949800"/>
            <a:ext cx="1899000" cy="38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389" name="Google Shape;389;p14"/>
          <p:cNvSpPr txBox="1"/>
          <p:nvPr>
            <p:ph idx="5" type="subTitle"/>
          </p:nvPr>
        </p:nvSpPr>
        <p:spPr>
          <a:xfrm>
            <a:off x="3622500" y="2949850"/>
            <a:ext cx="1899000" cy="38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390" name="Google Shape;390;p14"/>
          <p:cNvSpPr txBox="1"/>
          <p:nvPr>
            <p:ph idx="6" type="subTitle"/>
          </p:nvPr>
        </p:nvSpPr>
        <p:spPr>
          <a:xfrm>
            <a:off x="6187303" y="2949850"/>
            <a:ext cx="1899000" cy="38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391" name="Google Shape;391;p14"/>
          <p:cNvSpPr/>
          <p:nvPr/>
        </p:nvSpPr>
        <p:spPr>
          <a:xfrm flipH="1" rot="10800000">
            <a:off x="8847312" y="1206486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14"/>
          <p:cNvSpPr/>
          <p:nvPr/>
        </p:nvSpPr>
        <p:spPr>
          <a:xfrm flipH="1" rot="10800000">
            <a:off x="589737" y="1207097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14"/>
          <p:cNvSpPr txBox="1"/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TITLE_AND_TWO_COLUMNS_2_1"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15"/>
          <p:cNvSpPr/>
          <p:nvPr/>
        </p:nvSpPr>
        <p:spPr>
          <a:xfrm rot="10800000">
            <a:off x="591538" y="1701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15"/>
          <p:cNvSpPr/>
          <p:nvPr/>
        </p:nvSpPr>
        <p:spPr>
          <a:xfrm rot="10800000">
            <a:off x="8848577" y="604097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15"/>
          <p:cNvSpPr/>
          <p:nvPr/>
        </p:nvSpPr>
        <p:spPr>
          <a:xfrm rot="10800000">
            <a:off x="8258831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15"/>
          <p:cNvSpPr/>
          <p:nvPr/>
        </p:nvSpPr>
        <p:spPr>
          <a:xfrm rot="10800000">
            <a:off x="7669115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15"/>
          <p:cNvSpPr/>
          <p:nvPr/>
        </p:nvSpPr>
        <p:spPr>
          <a:xfrm rot="10800000">
            <a:off x="7079400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p15"/>
          <p:cNvSpPr/>
          <p:nvPr/>
        </p:nvSpPr>
        <p:spPr>
          <a:xfrm rot="10800000">
            <a:off x="1771869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p15"/>
          <p:cNvSpPr/>
          <p:nvPr/>
        </p:nvSpPr>
        <p:spPr>
          <a:xfrm rot="10800000">
            <a:off x="8848577" y="1207138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15"/>
          <p:cNvSpPr/>
          <p:nvPr/>
        </p:nvSpPr>
        <p:spPr>
          <a:xfrm rot="10800000">
            <a:off x="591538" y="1206927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15"/>
          <p:cNvSpPr/>
          <p:nvPr/>
        </p:nvSpPr>
        <p:spPr>
          <a:xfrm rot="10800000">
            <a:off x="1183247" y="1208334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15"/>
          <p:cNvSpPr/>
          <p:nvPr/>
        </p:nvSpPr>
        <p:spPr>
          <a:xfrm rot="10800000">
            <a:off x="1781" y="604296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p15"/>
          <p:cNvSpPr/>
          <p:nvPr/>
        </p:nvSpPr>
        <p:spPr>
          <a:xfrm rot="10800000">
            <a:off x="1781" y="1809522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p15"/>
          <p:cNvSpPr/>
          <p:nvPr/>
        </p:nvSpPr>
        <p:spPr>
          <a:xfrm rot="10800000">
            <a:off x="8258906" y="1809294"/>
            <a:ext cx="294407" cy="302004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p15"/>
          <p:cNvSpPr/>
          <p:nvPr/>
        </p:nvSpPr>
        <p:spPr>
          <a:xfrm rot="10800000">
            <a:off x="8258880" y="1207122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p15"/>
          <p:cNvSpPr/>
          <p:nvPr/>
        </p:nvSpPr>
        <p:spPr>
          <a:xfrm rot="10800000">
            <a:off x="8848605" y="1064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" name="Google Shape;409;p15"/>
          <p:cNvSpPr/>
          <p:nvPr/>
        </p:nvSpPr>
        <p:spPr>
          <a:xfrm rot="10800000">
            <a:off x="8259348" y="1922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" name="Google Shape;410;p15"/>
          <p:cNvSpPr/>
          <p:nvPr/>
        </p:nvSpPr>
        <p:spPr>
          <a:xfrm rot="10800000">
            <a:off x="7669587" y="1938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" name="Google Shape;411;p15"/>
          <p:cNvSpPr/>
          <p:nvPr/>
        </p:nvSpPr>
        <p:spPr>
          <a:xfrm rot="10800000">
            <a:off x="7079626" y="3617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" name="Google Shape;412;p15"/>
          <p:cNvSpPr/>
          <p:nvPr/>
        </p:nvSpPr>
        <p:spPr>
          <a:xfrm rot="10800000">
            <a:off x="2361591" y="3609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15"/>
          <p:cNvSpPr/>
          <p:nvPr/>
        </p:nvSpPr>
        <p:spPr>
          <a:xfrm rot="10800000">
            <a:off x="1771869" y="-2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15"/>
          <p:cNvSpPr/>
          <p:nvPr/>
        </p:nvSpPr>
        <p:spPr>
          <a:xfrm rot="10800000">
            <a:off x="1182166" y="605999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15"/>
          <p:cNvSpPr/>
          <p:nvPr/>
        </p:nvSpPr>
        <p:spPr>
          <a:xfrm rot="10800000">
            <a:off x="1183089" y="3678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15"/>
          <p:cNvSpPr/>
          <p:nvPr/>
        </p:nvSpPr>
        <p:spPr>
          <a:xfrm rot="10800000">
            <a:off x="592468" y="603886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15"/>
          <p:cNvSpPr/>
          <p:nvPr/>
        </p:nvSpPr>
        <p:spPr>
          <a:xfrm rot="10800000">
            <a:off x="-25" y="2124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15"/>
          <p:cNvSpPr/>
          <p:nvPr/>
        </p:nvSpPr>
        <p:spPr>
          <a:xfrm rot="10800000">
            <a:off x="775" y="1206911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15"/>
          <p:cNvSpPr txBox="1"/>
          <p:nvPr>
            <p:ph idx="1" type="subTitle"/>
          </p:nvPr>
        </p:nvSpPr>
        <p:spPr>
          <a:xfrm>
            <a:off x="2746782" y="3017575"/>
            <a:ext cx="1673400" cy="3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420" name="Google Shape;420;p15"/>
          <p:cNvSpPr txBox="1"/>
          <p:nvPr>
            <p:ph idx="2" type="subTitle"/>
          </p:nvPr>
        </p:nvSpPr>
        <p:spPr>
          <a:xfrm>
            <a:off x="769750" y="3017575"/>
            <a:ext cx="1673400" cy="3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421" name="Google Shape;421;p15"/>
          <p:cNvSpPr txBox="1"/>
          <p:nvPr>
            <p:ph idx="3" type="subTitle"/>
          </p:nvPr>
        </p:nvSpPr>
        <p:spPr>
          <a:xfrm>
            <a:off x="4723813" y="3017575"/>
            <a:ext cx="1673400" cy="3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422" name="Google Shape;422;p15"/>
          <p:cNvSpPr txBox="1"/>
          <p:nvPr>
            <p:ph idx="4" type="subTitle"/>
          </p:nvPr>
        </p:nvSpPr>
        <p:spPr>
          <a:xfrm>
            <a:off x="6700845" y="3017575"/>
            <a:ext cx="1673400" cy="3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423" name="Google Shape;423;p15"/>
          <p:cNvSpPr txBox="1"/>
          <p:nvPr>
            <p:ph idx="5" type="subTitle"/>
          </p:nvPr>
        </p:nvSpPr>
        <p:spPr>
          <a:xfrm>
            <a:off x="769762" y="3512600"/>
            <a:ext cx="1673400" cy="67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24" name="Google Shape;424;p15"/>
          <p:cNvSpPr txBox="1"/>
          <p:nvPr>
            <p:ph idx="6" type="subTitle"/>
          </p:nvPr>
        </p:nvSpPr>
        <p:spPr>
          <a:xfrm>
            <a:off x="2746787" y="3512600"/>
            <a:ext cx="1673400" cy="67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25" name="Google Shape;425;p15"/>
          <p:cNvSpPr txBox="1"/>
          <p:nvPr>
            <p:ph idx="7" type="subTitle"/>
          </p:nvPr>
        </p:nvSpPr>
        <p:spPr>
          <a:xfrm>
            <a:off x="6700838" y="3512600"/>
            <a:ext cx="1673400" cy="67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26" name="Google Shape;426;p15"/>
          <p:cNvSpPr txBox="1"/>
          <p:nvPr>
            <p:ph idx="8" type="subTitle"/>
          </p:nvPr>
        </p:nvSpPr>
        <p:spPr>
          <a:xfrm>
            <a:off x="4723813" y="3512600"/>
            <a:ext cx="1673400" cy="67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27" name="Google Shape;427;p15"/>
          <p:cNvSpPr txBox="1"/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TITLE_AND_TWO_COLUMNS_2_1_1"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16"/>
          <p:cNvSpPr txBox="1"/>
          <p:nvPr>
            <p:ph idx="1" type="subTitle"/>
          </p:nvPr>
        </p:nvSpPr>
        <p:spPr>
          <a:xfrm>
            <a:off x="1900403" y="1421044"/>
            <a:ext cx="2088000" cy="4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430" name="Google Shape;430;p16"/>
          <p:cNvSpPr txBox="1"/>
          <p:nvPr>
            <p:ph idx="2" type="subTitle"/>
          </p:nvPr>
        </p:nvSpPr>
        <p:spPr>
          <a:xfrm>
            <a:off x="1994903" y="2886851"/>
            <a:ext cx="1899000" cy="4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431" name="Google Shape;431;p16"/>
          <p:cNvSpPr txBox="1"/>
          <p:nvPr>
            <p:ph idx="3" type="subTitle"/>
          </p:nvPr>
        </p:nvSpPr>
        <p:spPr>
          <a:xfrm>
            <a:off x="5127397" y="2886851"/>
            <a:ext cx="2088000" cy="4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432" name="Google Shape;432;p16"/>
          <p:cNvSpPr txBox="1"/>
          <p:nvPr>
            <p:ph idx="4" type="subTitle"/>
          </p:nvPr>
        </p:nvSpPr>
        <p:spPr>
          <a:xfrm>
            <a:off x="5099197" y="1421044"/>
            <a:ext cx="2144400" cy="4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433" name="Google Shape;433;p16"/>
          <p:cNvSpPr txBox="1"/>
          <p:nvPr>
            <p:ph idx="5" type="subTitle"/>
          </p:nvPr>
        </p:nvSpPr>
        <p:spPr>
          <a:xfrm>
            <a:off x="1900403" y="3292450"/>
            <a:ext cx="2088000" cy="6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>
                <a:solidFill>
                  <a:srgbClr val="F2F2F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34" name="Google Shape;434;p16"/>
          <p:cNvSpPr txBox="1"/>
          <p:nvPr>
            <p:ph idx="6" type="subTitle"/>
          </p:nvPr>
        </p:nvSpPr>
        <p:spPr>
          <a:xfrm>
            <a:off x="1900403" y="1826519"/>
            <a:ext cx="2088000" cy="6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>
                <a:solidFill>
                  <a:srgbClr val="F2F2F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35" name="Google Shape;435;p16"/>
          <p:cNvSpPr txBox="1"/>
          <p:nvPr>
            <p:ph idx="7" type="subTitle"/>
          </p:nvPr>
        </p:nvSpPr>
        <p:spPr>
          <a:xfrm>
            <a:off x="5127397" y="1826519"/>
            <a:ext cx="2088000" cy="6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>
                <a:solidFill>
                  <a:srgbClr val="F2F2F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36" name="Google Shape;436;p16"/>
          <p:cNvSpPr txBox="1"/>
          <p:nvPr>
            <p:ph idx="8" type="subTitle"/>
          </p:nvPr>
        </p:nvSpPr>
        <p:spPr>
          <a:xfrm>
            <a:off x="5127397" y="3292450"/>
            <a:ext cx="2088000" cy="6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>
                <a:solidFill>
                  <a:srgbClr val="F2F2F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37" name="Google Shape;437;p16"/>
          <p:cNvSpPr/>
          <p:nvPr/>
        </p:nvSpPr>
        <p:spPr>
          <a:xfrm flipH="1">
            <a:off x="5899913" y="4842290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16"/>
          <p:cNvSpPr/>
          <p:nvPr/>
        </p:nvSpPr>
        <p:spPr>
          <a:xfrm flipH="1">
            <a:off x="2951306" y="4842290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" name="Google Shape;439;p16"/>
          <p:cNvSpPr/>
          <p:nvPr/>
        </p:nvSpPr>
        <p:spPr>
          <a:xfrm flipH="1">
            <a:off x="591513" y="4842501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p16"/>
          <p:cNvSpPr/>
          <p:nvPr/>
        </p:nvSpPr>
        <p:spPr>
          <a:xfrm flipH="1">
            <a:off x="8258806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p16"/>
          <p:cNvSpPr/>
          <p:nvPr/>
        </p:nvSpPr>
        <p:spPr>
          <a:xfrm flipH="1">
            <a:off x="5310198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p16"/>
          <p:cNvSpPr/>
          <p:nvPr/>
        </p:nvSpPr>
        <p:spPr>
          <a:xfrm flipH="1">
            <a:off x="4130737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p16"/>
          <p:cNvSpPr/>
          <p:nvPr/>
        </p:nvSpPr>
        <p:spPr>
          <a:xfrm flipH="1">
            <a:off x="1771844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p16"/>
          <p:cNvSpPr/>
          <p:nvPr/>
        </p:nvSpPr>
        <p:spPr>
          <a:xfrm flipH="1">
            <a:off x="8848580" y="4842282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p16"/>
          <p:cNvSpPr/>
          <p:nvPr/>
        </p:nvSpPr>
        <p:spPr>
          <a:xfrm flipH="1">
            <a:off x="8259323" y="48422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p16"/>
          <p:cNvSpPr/>
          <p:nvPr/>
        </p:nvSpPr>
        <p:spPr>
          <a:xfrm flipH="1">
            <a:off x="7669562" y="4842263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p16"/>
          <p:cNvSpPr/>
          <p:nvPr/>
        </p:nvSpPr>
        <p:spPr>
          <a:xfrm flipH="1">
            <a:off x="7079601" y="4840556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p16"/>
          <p:cNvSpPr/>
          <p:nvPr/>
        </p:nvSpPr>
        <p:spPr>
          <a:xfrm flipH="1">
            <a:off x="5310185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16"/>
          <p:cNvSpPr/>
          <p:nvPr/>
        </p:nvSpPr>
        <p:spPr>
          <a:xfrm flipH="1">
            <a:off x="4720963" y="48405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p16"/>
          <p:cNvSpPr/>
          <p:nvPr/>
        </p:nvSpPr>
        <p:spPr>
          <a:xfrm flipH="1">
            <a:off x="4130723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" name="Google Shape;451;p16"/>
          <p:cNvSpPr/>
          <p:nvPr/>
        </p:nvSpPr>
        <p:spPr>
          <a:xfrm flipH="1">
            <a:off x="2361566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p16"/>
          <p:cNvSpPr/>
          <p:nvPr/>
        </p:nvSpPr>
        <p:spPr>
          <a:xfrm flipH="1">
            <a:off x="1771844" y="4844176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p16"/>
          <p:cNvSpPr/>
          <p:nvPr/>
        </p:nvSpPr>
        <p:spPr>
          <a:xfrm flipH="1">
            <a:off x="1183064" y="4840524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" name="Google Shape;454;p16"/>
          <p:cNvSpPr/>
          <p:nvPr/>
        </p:nvSpPr>
        <p:spPr>
          <a:xfrm flipH="1">
            <a:off x="-50" y="4842049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p16"/>
          <p:cNvSpPr/>
          <p:nvPr/>
        </p:nvSpPr>
        <p:spPr>
          <a:xfrm flipH="1">
            <a:off x="592413" y="4239676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16"/>
          <p:cNvSpPr txBox="1"/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TITLE_ONLY_1_1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700" scaled="0"/>
        </a:gradFill>
      </p:bgPr>
    </p:bg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17"/>
          <p:cNvSpPr/>
          <p:nvPr/>
        </p:nvSpPr>
        <p:spPr>
          <a:xfrm flipH="1" rot="10800000">
            <a:off x="8257042" y="1701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" name="Google Shape;459;p17"/>
          <p:cNvSpPr/>
          <p:nvPr/>
        </p:nvSpPr>
        <p:spPr>
          <a:xfrm flipH="1" rot="10800000">
            <a:off x="34" y="604097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" name="Google Shape;460;p17"/>
          <p:cNvSpPr/>
          <p:nvPr/>
        </p:nvSpPr>
        <p:spPr>
          <a:xfrm flipH="1" rot="10800000">
            <a:off x="589750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1" name="Google Shape;461;p17"/>
          <p:cNvSpPr/>
          <p:nvPr/>
        </p:nvSpPr>
        <p:spPr>
          <a:xfrm flipH="1" rot="10800000">
            <a:off x="1179465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2" name="Google Shape;462;p17"/>
          <p:cNvSpPr/>
          <p:nvPr/>
        </p:nvSpPr>
        <p:spPr>
          <a:xfrm flipH="1" rot="10800000">
            <a:off x="34" y="1207138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" name="Google Shape;463;p17"/>
          <p:cNvSpPr/>
          <p:nvPr/>
        </p:nvSpPr>
        <p:spPr>
          <a:xfrm flipH="1" rot="10800000">
            <a:off x="8846799" y="604296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" name="Google Shape;464;p17"/>
          <p:cNvSpPr/>
          <p:nvPr/>
        </p:nvSpPr>
        <p:spPr>
          <a:xfrm flipH="1" rot="10800000">
            <a:off x="590662" y="1207122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p17"/>
          <p:cNvSpPr/>
          <p:nvPr/>
        </p:nvSpPr>
        <p:spPr>
          <a:xfrm flipH="1" rot="10800000">
            <a:off x="-25" y="1064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p17"/>
          <p:cNvSpPr/>
          <p:nvPr/>
        </p:nvSpPr>
        <p:spPr>
          <a:xfrm flipH="1" rot="10800000">
            <a:off x="590194" y="1922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p17"/>
          <p:cNvSpPr/>
          <p:nvPr/>
        </p:nvSpPr>
        <p:spPr>
          <a:xfrm flipH="1" rot="10800000">
            <a:off x="1179956" y="1938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" name="Google Shape;468;p17"/>
          <p:cNvSpPr/>
          <p:nvPr/>
        </p:nvSpPr>
        <p:spPr>
          <a:xfrm flipH="1" rot="10800000">
            <a:off x="1768954" y="3617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" name="Google Shape;469;p17"/>
          <p:cNvSpPr/>
          <p:nvPr/>
        </p:nvSpPr>
        <p:spPr>
          <a:xfrm flipH="1" rot="10800000">
            <a:off x="7076711" y="-2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Google Shape;470;p17"/>
          <p:cNvSpPr/>
          <p:nvPr/>
        </p:nvSpPr>
        <p:spPr>
          <a:xfrm flipH="1" rot="10800000">
            <a:off x="7667345" y="605999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1" name="Google Shape;471;p17"/>
          <p:cNvSpPr/>
          <p:nvPr/>
        </p:nvSpPr>
        <p:spPr>
          <a:xfrm flipH="1" rot="10800000">
            <a:off x="7666423" y="3678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" name="Google Shape;472;p17"/>
          <p:cNvSpPr/>
          <p:nvPr/>
        </p:nvSpPr>
        <p:spPr>
          <a:xfrm flipH="1" rot="10800000">
            <a:off x="8257074" y="603886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" name="Google Shape;473;p17"/>
          <p:cNvSpPr/>
          <p:nvPr/>
        </p:nvSpPr>
        <p:spPr>
          <a:xfrm flipH="1" rot="10800000">
            <a:off x="8848605" y="2124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" name="Google Shape;474;p17"/>
          <p:cNvSpPr/>
          <p:nvPr/>
        </p:nvSpPr>
        <p:spPr>
          <a:xfrm flipH="1" rot="10800000">
            <a:off x="8847805" y="1206911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p17"/>
          <p:cNvSpPr txBox="1"/>
          <p:nvPr>
            <p:ph type="title"/>
          </p:nvPr>
        </p:nvSpPr>
        <p:spPr>
          <a:xfrm>
            <a:off x="2102668" y="1820075"/>
            <a:ext cx="2693400" cy="45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1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6" name="Google Shape;476;p17"/>
          <p:cNvSpPr txBox="1"/>
          <p:nvPr>
            <p:ph idx="1" type="subTitle"/>
          </p:nvPr>
        </p:nvSpPr>
        <p:spPr>
          <a:xfrm>
            <a:off x="2102668" y="2272050"/>
            <a:ext cx="24231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7" name="Google Shape;477;p17"/>
          <p:cNvSpPr txBox="1"/>
          <p:nvPr>
            <p:ph idx="2" type="title"/>
          </p:nvPr>
        </p:nvSpPr>
        <p:spPr>
          <a:xfrm>
            <a:off x="2102668" y="3392975"/>
            <a:ext cx="2693400" cy="45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1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8" name="Google Shape;478;p17"/>
          <p:cNvSpPr txBox="1"/>
          <p:nvPr>
            <p:ph idx="3" type="subTitle"/>
          </p:nvPr>
        </p:nvSpPr>
        <p:spPr>
          <a:xfrm>
            <a:off x="2102668" y="3845075"/>
            <a:ext cx="24231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9" name="Google Shape;479;p17"/>
          <p:cNvSpPr txBox="1"/>
          <p:nvPr>
            <p:ph idx="4" type="title"/>
          </p:nvPr>
        </p:nvSpPr>
        <p:spPr>
          <a:xfrm>
            <a:off x="5809669" y="1820075"/>
            <a:ext cx="2693400" cy="45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1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0" name="Google Shape;480;p17"/>
          <p:cNvSpPr txBox="1"/>
          <p:nvPr>
            <p:ph idx="5" type="subTitle"/>
          </p:nvPr>
        </p:nvSpPr>
        <p:spPr>
          <a:xfrm>
            <a:off x="5809671" y="2272050"/>
            <a:ext cx="24231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1" name="Google Shape;481;p17"/>
          <p:cNvSpPr txBox="1"/>
          <p:nvPr>
            <p:ph idx="6" type="title"/>
          </p:nvPr>
        </p:nvSpPr>
        <p:spPr>
          <a:xfrm>
            <a:off x="5809669" y="3392975"/>
            <a:ext cx="2693400" cy="45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1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2" name="Google Shape;482;p17"/>
          <p:cNvSpPr txBox="1"/>
          <p:nvPr>
            <p:ph idx="7" type="subTitle"/>
          </p:nvPr>
        </p:nvSpPr>
        <p:spPr>
          <a:xfrm>
            <a:off x="5809671" y="3845075"/>
            <a:ext cx="24231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3" name="Google Shape;483;p17"/>
          <p:cNvSpPr txBox="1"/>
          <p:nvPr>
            <p:ph idx="8"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ONE_COLUMN_TEXT_2_1_1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700" scaled="0"/>
        </a:gradFill>
      </p:bgPr>
    </p:bg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18"/>
          <p:cNvSpPr/>
          <p:nvPr/>
        </p:nvSpPr>
        <p:spPr>
          <a:xfrm rot="-5400000">
            <a:off x="5775839" y="4840803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" name="Google Shape;486;p18"/>
          <p:cNvSpPr/>
          <p:nvPr/>
        </p:nvSpPr>
        <p:spPr>
          <a:xfrm rot="-5400000">
            <a:off x="5173226" y="425065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" name="Google Shape;487;p18"/>
          <p:cNvSpPr/>
          <p:nvPr/>
        </p:nvSpPr>
        <p:spPr>
          <a:xfrm rot="-5400000">
            <a:off x="1868926" y="483961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p18"/>
          <p:cNvSpPr/>
          <p:nvPr/>
        </p:nvSpPr>
        <p:spPr>
          <a:xfrm rot="-5400000">
            <a:off x="5173222" y="4840802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18"/>
          <p:cNvSpPr/>
          <p:nvPr/>
        </p:nvSpPr>
        <p:spPr>
          <a:xfrm rot="-5400000">
            <a:off x="2469828" y="4840020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3792C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" name="Google Shape;490;p18"/>
          <p:cNvSpPr/>
          <p:nvPr/>
        </p:nvSpPr>
        <p:spPr>
          <a:xfrm rot="-5400000">
            <a:off x="2470296" y="4250316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" name="Google Shape;491;p18"/>
          <p:cNvSpPr/>
          <p:nvPr/>
        </p:nvSpPr>
        <p:spPr>
          <a:xfrm rot="-5400000">
            <a:off x="1868979" y="424989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" name="Google Shape;492;p18"/>
          <p:cNvSpPr/>
          <p:nvPr/>
        </p:nvSpPr>
        <p:spPr>
          <a:xfrm rot="-5400000">
            <a:off x="1268014" y="4841643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3" name="Google Shape;493;p18"/>
          <p:cNvSpPr/>
          <p:nvPr/>
        </p:nvSpPr>
        <p:spPr>
          <a:xfrm rot="-5400000">
            <a:off x="6378814" y="4840790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3792C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" name="Google Shape;494;p18"/>
          <p:cNvSpPr/>
          <p:nvPr/>
        </p:nvSpPr>
        <p:spPr>
          <a:xfrm rot="-5400000">
            <a:off x="6378814" y="4251075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5" name="Google Shape;495;p18"/>
          <p:cNvSpPr/>
          <p:nvPr/>
        </p:nvSpPr>
        <p:spPr>
          <a:xfrm rot="-5400000">
            <a:off x="3072803" y="4840007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3792C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18"/>
          <p:cNvSpPr/>
          <p:nvPr/>
        </p:nvSpPr>
        <p:spPr>
          <a:xfrm rot="-5400000">
            <a:off x="6981789" y="4840790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p18"/>
          <p:cNvSpPr/>
          <p:nvPr/>
        </p:nvSpPr>
        <p:spPr>
          <a:xfrm rot="-5400000">
            <a:off x="6981789" y="4251075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8" name="Google Shape;498;p18"/>
          <p:cNvSpPr/>
          <p:nvPr/>
        </p:nvSpPr>
        <p:spPr>
          <a:xfrm rot="-5400000">
            <a:off x="3675778" y="4840007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p18"/>
          <p:cNvSpPr/>
          <p:nvPr/>
        </p:nvSpPr>
        <p:spPr>
          <a:xfrm rot="-5400000">
            <a:off x="7584764" y="4840803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0" name="Google Shape;500;p18"/>
          <p:cNvSpPr/>
          <p:nvPr/>
        </p:nvSpPr>
        <p:spPr>
          <a:xfrm rot="-5400000">
            <a:off x="3070721" y="425079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18"/>
          <p:cNvSpPr txBox="1"/>
          <p:nvPr>
            <p:ph idx="1" type="subTitle"/>
          </p:nvPr>
        </p:nvSpPr>
        <p:spPr>
          <a:xfrm>
            <a:off x="5081356" y="2439000"/>
            <a:ext cx="2784000" cy="10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02" name="Google Shape;502;p18"/>
          <p:cNvSpPr txBox="1"/>
          <p:nvPr>
            <p:ph idx="2" type="subTitle"/>
          </p:nvPr>
        </p:nvSpPr>
        <p:spPr>
          <a:xfrm>
            <a:off x="1278644" y="2439000"/>
            <a:ext cx="2784000" cy="10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03" name="Google Shape;503;p18"/>
          <p:cNvSpPr txBox="1"/>
          <p:nvPr>
            <p:ph type="ctrTitle"/>
          </p:nvPr>
        </p:nvSpPr>
        <p:spPr>
          <a:xfrm>
            <a:off x="1180994" y="3616625"/>
            <a:ext cx="2979300" cy="3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504" name="Google Shape;504;p18"/>
          <p:cNvSpPr txBox="1"/>
          <p:nvPr>
            <p:ph idx="3" type="ctrTitle"/>
          </p:nvPr>
        </p:nvSpPr>
        <p:spPr>
          <a:xfrm>
            <a:off x="4983706" y="3616842"/>
            <a:ext cx="2979300" cy="3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505" name="Google Shape;505;p18"/>
          <p:cNvSpPr txBox="1"/>
          <p:nvPr>
            <p:ph idx="4"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ONE_COLUMN_TEXT_1_1_2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19"/>
          <p:cNvSpPr/>
          <p:nvPr/>
        </p:nvSpPr>
        <p:spPr>
          <a:xfrm flipH="1">
            <a:off x="8848650" y="3026311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" name="Google Shape;508;p19"/>
          <p:cNvSpPr/>
          <p:nvPr/>
        </p:nvSpPr>
        <p:spPr>
          <a:xfrm flipH="1">
            <a:off x="8258903" y="3026311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" name="Google Shape;509;p19"/>
          <p:cNvSpPr/>
          <p:nvPr/>
        </p:nvSpPr>
        <p:spPr>
          <a:xfrm flipH="1">
            <a:off x="7669188" y="3026311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" name="Google Shape;510;p19"/>
          <p:cNvSpPr/>
          <p:nvPr/>
        </p:nvSpPr>
        <p:spPr>
          <a:xfrm flipH="1">
            <a:off x="8848650" y="2424126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" name="Google Shape;511;p19"/>
          <p:cNvSpPr/>
          <p:nvPr/>
        </p:nvSpPr>
        <p:spPr>
          <a:xfrm flipH="1">
            <a:off x="8848103" y="3629344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" name="Google Shape;512;p19"/>
          <p:cNvSpPr/>
          <p:nvPr/>
        </p:nvSpPr>
        <p:spPr>
          <a:xfrm flipH="1">
            <a:off x="8258846" y="3629314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p19"/>
          <p:cNvSpPr/>
          <p:nvPr/>
        </p:nvSpPr>
        <p:spPr>
          <a:xfrm flipH="1">
            <a:off x="7669084" y="3629326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" name="Google Shape;514;p19"/>
          <p:cNvSpPr/>
          <p:nvPr/>
        </p:nvSpPr>
        <p:spPr>
          <a:xfrm flipH="1">
            <a:off x="8847991" y="4232369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" name="Google Shape;515;p19"/>
          <p:cNvSpPr/>
          <p:nvPr/>
        </p:nvSpPr>
        <p:spPr>
          <a:xfrm flipH="1">
            <a:off x="8258733" y="4232339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p19"/>
          <p:cNvSpPr/>
          <p:nvPr/>
        </p:nvSpPr>
        <p:spPr>
          <a:xfrm flipH="1">
            <a:off x="7668397" y="4232351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" name="Google Shape;517;p19"/>
          <p:cNvSpPr/>
          <p:nvPr/>
        </p:nvSpPr>
        <p:spPr>
          <a:xfrm flipH="1">
            <a:off x="8847991" y="4835394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" name="Google Shape;518;p19"/>
          <p:cNvSpPr/>
          <p:nvPr/>
        </p:nvSpPr>
        <p:spPr>
          <a:xfrm flipH="1">
            <a:off x="8258733" y="4835364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9" name="Google Shape;519;p19"/>
          <p:cNvSpPr/>
          <p:nvPr/>
        </p:nvSpPr>
        <p:spPr>
          <a:xfrm flipH="1">
            <a:off x="7668972" y="4835376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" name="Google Shape;520;p19"/>
          <p:cNvSpPr/>
          <p:nvPr/>
        </p:nvSpPr>
        <p:spPr>
          <a:xfrm flipH="1">
            <a:off x="590578" y="3026311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" name="Google Shape;521;p19"/>
          <p:cNvSpPr/>
          <p:nvPr/>
        </p:nvSpPr>
        <p:spPr>
          <a:xfrm flipH="1">
            <a:off x="863" y="3026311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" name="Google Shape;522;p19"/>
          <p:cNvSpPr/>
          <p:nvPr/>
        </p:nvSpPr>
        <p:spPr>
          <a:xfrm flipH="1">
            <a:off x="125" y="2424126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" name="Google Shape;523;p19"/>
          <p:cNvSpPr/>
          <p:nvPr/>
        </p:nvSpPr>
        <p:spPr>
          <a:xfrm flipH="1">
            <a:off x="1179778" y="3629344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p19"/>
          <p:cNvSpPr/>
          <p:nvPr/>
        </p:nvSpPr>
        <p:spPr>
          <a:xfrm flipH="1">
            <a:off x="590521" y="3629314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" name="Google Shape;525;p19"/>
          <p:cNvSpPr/>
          <p:nvPr/>
        </p:nvSpPr>
        <p:spPr>
          <a:xfrm flipH="1">
            <a:off x="759" y="3629326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3792C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" name="Google Shape;526;p19"/>
          <p:cNvSpPr/>
          <p:nvPr/>
        </p:nvSpPr>
        <p:spPr>
          <a:xfrm flipH="1">
            <a:off x="1179666" y="4232369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" name="Google Shape;527;p19"/>
          <p:cNvSpPr/>
          <p:nvPr/>
        </p:nvSpPr>
        <p:spPr>
          <a:xfrm flipH="1">
            <a:off x="590408" y="4232339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8" name="Google Shape;528;p19"/>
          <p:cNvSpPr/>
          <p:nvPr/>
        </p:nvSpPr>
        <p:spPr>
          <a:xfrm flipH="1">
            <a:off x="72" y="4232351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9" name="Google Shape;529;p19"/>
          <p:cNvSpPr/>
          <p:nvPr/>
        </p:nvSpPr>
        <p:spPr>
          <a:xfrm flipH="1">
            <a:off x="1179666" y="4835394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0" name="Google Shape;530;p19"/>
          <p:cNvSpPr/>
          <p:nvPr/>
        </p:nvSpPr>
        <p:spPr>
          <a:xfrm flipH="1">
            <a:off x="590408" y="4835364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" name="Google Shape;531;p19"/>
          <p:cNvSpPr/>
          <p:nvPr/>
        </p:nvSpPr>
        <p:spPr>
          <a:xfrm flipH="1">
            <a:off x="647" y="4835376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2" name="Google Shape;532;p19"/>
          <p:cNvSpPr txBox="1"/>
          <p:nvPr>
            <p:ph idx="1" type="subTitle"/>
          </p:nvPr>
        </p:nvSpPr>
        <p:spPr>
          <a:xfrm>
            <a:off x="2636825" y="3379150"/>
            <a:ext cx="3870300" cy="90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33" name="Google Shape;533;p19"/>
          <p:cNvSpPr txBox="1"/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1">
  <p:cSld name="ONE_COLUMN_TEXT_1_1_1_1"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20"/>
          <p:cNvSpPr/>
          <p:nvPr/>
        </p:nvSpPr>
        <p:spPr>
          <a:xfrm rot="10800000">
            <a:off x="591538" y="1701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6" name="Google Shape;536;p20"/>
          <p:cNvSpPr/>
          <p:nvPr/>
        </p:nvSpPr>
        <p:spPr>
          <a:xfrm rot="10800000">
            <a:off x="8848577" y="604097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7" name="Google Shape;537;p20"/>
          <p:cNvSpPr/>
          <p:nvPr/>
        </p:nvSpPr>
        <p:spPr>
          <a:xfrm rot="10800000">
            <a:off x="8258831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8" name="Google Shape;538;p20"/>
          <p:cNvSpPr/>
          <p:nvPr/>
        </p:nvSpPr>
        <p:spPr>
          <a:xfrm rot="10800000">
            <a:off x="7669115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20"/>
          <p:cNvSpPr/>
          <p:nvPr/>
        </p:nvSpPr>
        <p:spPr>
          <a:xfrm rot="10800000">
            <a:off x="1781" y="604296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p20"/>
          <p:cNvSpPr/>
          <p:nvPr/>
        </p:nvSpPr>
        <p:spPr>
          <a:xfrm rot="10800000">
            <a:off x="8258880" y="1207122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1" name="Google Shape;541;p20"/>
          <p:cNvSpPr/>
          <p:nvPr/>
        </p:nvSpPr>
        <p:spPr>
          <a:xfrm rot="10800000">
            <a:off x="8848605" y="1064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2" name="Google Shape;542;p20"/>
          <p:cNvSpPr/>
          <p:nvPr/>
        </p:nvSpPr>
        <p:spPr>
          <a:xfrm rot="10800000">
            <a:off x="8259348" y="1922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3" name="Google Shape;543;p20"/>
          <p:cNvSpPr/>
          <p:nvPr/>
        </p:nvSpPr>
        <p:spPr>
          <a:xfrm rot="10800000">
            <a:off x="7669587" y="1938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4" name="Google Shape;544;p20"/>
          <p:cNvSpPr/>
          <p:nvPr/>
        </p:nvSpPr>
        <p:spPr>
          <a:xfrm rot="10800000">
            <a:off x="7079626" y="3617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5" name="Google Shape;545;p20"/>
          <p:cNvSpPr/>
          <p:nvPr/>
        </p:nvSpPr>
        <p:spPr>
          <a:xfrm rot="10800000">
            <a:off x="1771869" y="-2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6" name="Google Shape;546;p20"/>
          <p:cNvSpPr/>
          <p:nvPr/>
        </p:nvSpPr>
        <p:spPr>
          <a:xfrm rot="10800000">
            <a:off x="1182166" y="605999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7" name="Google Shape;547;p20"/>
          <p:cNvSpPr/>
          <p:nvPr/>
        </p:nvSpPr>
        <p:spPr>
          <a:xfrm rot="10800000">
            <a:off x="1183089" y="3678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8" name="Google Shape;548;p20"/>
          <p:cNvSpPr/>
          <p:nvPr/>
        </p:nvSpPr>
        <p:spPr>
          <a:xfrm rot="10800000">
            <a:off x="592468" y="603886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9" name="Google Shape;549;p20"/>
          <p:cNvSpPr/>
          <p:nvPr/>
        </p:nvSpPr>
        <p:spPr>
          <a:xfrm rot="10800000">
            <a:off x="-25" y="2124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0" name="Google Shape;550;p20"/>
          <p:cNvSpPr/>
          <p:nvPr/>
        </p:nvSpPr>
        <p:spPr>
          <a:xfrm rot="10800000">
            <a:off x="775" y="1206911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1" name="Google Shape;551;p20"/>
          <p:cNvSpPr/>
          <p:nvPr/>
        </p:nvSpPr>
        <p:spPr>
          <a:xfrm rot="10800000">
            <a:off x="592018" y="1206911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2" name="Google Shape;552;p20"/>
          <p:cNvSpPr txBox="1"/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"/>
          <p:cNvSpPr/>
          <p:nvPr/>
        </p:nvSpPr>
        <p:spPr>
          <a:xfrm flipH="1">
            <a:off x="5899913" y="4842290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3"/>
          <p:cNvSpPr/>
          <p:nvPr/>
        </p:nvSpPr>
        <p:spPr>
          <a:xfrm flipH="1">
            <a:off x="2951306" y="4842290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3"/>
          <p:cNvSpPr/>
          <p:nvPr/>
        </p:nvSpPr>
        <p:spPr>
          <a:xfrm flipH="1">
            <a:off x="591513" y="4842501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3"/>
          <p:cNvSpPr/>
          <p:nvPr/>
        </p:nvSpPr>
        <p:spPr>
          <a:xfrm flipH="1">
            <a:off x="8258806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3"/>
          <p:cNvSpPr/>
          <p:nvPr/>
        </p:nvSpPr>
        <p:spPr>
          <a:xfrm flipH="1">
            <a:off x="5310198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3"/>
          <p:cNvSpPr/>
          <p:nvPr/>
        </p:nvSpPr>
        <p:spPr>
          <a:xfrm flipH="1">
            <a:off x="4130737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3"/>
          <p:cNvSpPr/>
          <p:nvPr/>
        </p:nvSpPr>
        <p:spPr>
          <a:xfrm flipH="1">
            <a:off x="1771844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3"/>
          <p:cNvSpPr/>
          <p:nvPr/>
        </p:nvSpPr>
        <p:spPr>
          <a:xfrm flipH="1">
            <a:off x="8848580" y="4842282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3"/>
          <p:cNvSpPr/>
          <p:nvPr/>
        </p:nvSpPr>
        <p:spPr>
          <a:xfrm flipH="1">
            <a:off x="8259323" y="48422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3"/>
          <p:cNvSpPr/>
          <p:nvPr/>
        </p:nvSpPr>
        <p:spPr>
          <a:xfrm flipH="1">
            <a:off x="7669562" y="4842263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3"/>
          <p:cNvSpPr/>
          <p:nvPr/>
        </p:nvSpPr>
        <p:spPr>
          <a:xfrm flipH="1">
            <a:off x="7079601" y="4840556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3"/>
          <p:cNvSpPr/>
          <p:nvPr/>
        </p:nvSpPr>
        <p:spPr>
          <a:xfrm flipH="1">
            <a:off x="5310185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3"/>
          <p:cNvSpPr/>
          <p:nvPr/>
        </p:nvSpPr>
        <p:spPr>
          <a:xfrm flipH="1">
            <a:off x="4720963" y="48405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3"/>
          <p:cNvSpPr/>
          <p:nvPr/>
        </p:nvSpPr>
        <p:spPr>
          <a:xfrm flipH="1">
            <a:off x="4130723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3"/>
          <p:cNvSpPr/>
          <p:nvPr/>
        </p:nvSpPr>
        <p:spPr>
          <a:xfrm flipH="1">
            <a:off x="2361566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3"/>
          <p:cNvSpPr/>
          <p:nvPr/>
        </p:nvSpPr>
        <p:spPr>
          <a:xfrm flipH="1">
            <a:off x="1771844" y="4844176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3"/>
          <p:cNvSpPr/>
          <p:nvPr/>
        </p:nvSpPr>
        <p:spPr>
          <a:xfrm flipH="1">
            <a:off x="1183064" y="4840524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3"/>
          <p:cNvSpPr/>
          <p:nvPr/>
        </p:nvSpPr>
        <p:spPr>
          <a:xfrm flipH="1">
            <a:off x="-50" y="4842049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3"/>
          <p:cNvSpPr/>
          <p:nvPr/>
        </p:nvSpPr>
        <p:spPr>
          <a:xfrm flipH="1">
            <a:off x="592413" y="4239676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3"/>
          <p:cNvSpPr txBox="1"/>
          <p:nvPr>
            <p:ph type="title"/>
          </p:nvPr>
        </p:nvSpPr>
        <p:spPr>
          <a:xfrm>
            <a:off x="1207825" y="3983254"/>
            <a:ext cx="6700500" cy="66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78" name="Google Shape;78;p3"/>
          <p:cNvSpPr txBox="1"/>
          <p:nvPr>
            <p:ph hasCustomPrompt="1" idx="2" type="title"/>
          </p:nvPr>
        </p:nvSpPr>
        <p:spPr>
          <a:xfrm>
            <a:off x="3722450" y="526575"/>
            <a:ext cx="1699200" cy="319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8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2">
  <p:cSld name="ONE_COLUMN_TEXT_1_1_1_1_1"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21"/>
          <p:cNvSpPr/>
          <p:nvPr/>
        </p:nvSpPr>
        <p:spPr>
          <a:xfrm flipH="1">
            <a:off x="6489629" y="4842290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5" name="Google Shape;555;p21"/>
          <p:cNvSpPr/>
          <p:nvPr/>
        </p:nvSpPr>
        <p:spPr>
          <a:xfrm flipH="1">
            <a:off x="2951306" y="4842290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6" name="Google Shape;556;p21"/>
          <p:cNvSpPr/>
          <p:nvPr/>
        </p:nvSpPr>
        <p:spPr>
          <a:xfrm flipH="1">
            <a:off x="591513" y="4842501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" name="Google Shape;557;p21"/>
          <p:cNvSpPr/>
          <p:nvPr/>
        </p:nvSpPr>
        <p:spPr>
          <a:xfrm flipH="1">
            <a:off x="8258806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8" name="Google Shape;558;p21"/>
          <p:cNvSpPr/>
          <p:nvPr/>
        </p:nvSpPr>
        <p:spPr>
          <a:xfrm flipH="1">
            <a:off x="4130737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9" name="Google Shape;559;p21"/>
          <p:cNvSpPr/>
          <p:nvPr/>
        </p:nvSpPr>
        <p:spPr>
          <a:xfrm flipH="1">
            <a:off x="2951306" y="4239249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" name="Google Shape;560;p21"/>
          <p:cNvSpPr/>
          <p:nvPr/>
        </p:nvSpPr>
        <p:spPr>
          <a:xfrm flipH="1">
            <a:off x="8848580" y="4842282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1" name="Google Shape;561;p21"/>
          <p:cNvSpPr/>
          <p:nvPr/>
        </p:nvSpPr>
        <p:spPr>
          <a:xfrm flipH="1">
            <a:off x="8259323" y="48422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2" name="Google Shape;562;p21"/>
          <p:cNvSpPr/>
          <p:nvPr/>
        </p:nvSpPr>
        <p:spPr>
          <a:xfrm flipH="1">
            <a:off x="7669562" y="4842263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3" name="Google Shape;563;p21"/>
          <p:cNvSpPr/>
          <p:nvPr/>
        </p:nvSpPr>
        <p:spPr>
          <a:xfrm flipH="1">
            <a:off x="7079601" y="4840556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4" name="Google Shape;564;p21"/>
          <p:cNvSpPr/>
          <p:nvPr/>
        </p:nvSpPr>
        <p:spPr>
          <a:xfrm flipH="1">
            <a:off x="5310185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5" name="Google Shape;565;p21"/>
          <p:cNvSpPr/>
          <p:nvPr/>
        </p:nvSpPr>
        <p:spPr>
          <a:xfrm flipH="1">
            <a:off x="4720963" y="48405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6" name="Google Shape;566;p21"/>
          <p:cNvSpPr/>
          <p:nvPr/>
        </p:nvSpPr>
        <p:spPr>
          <a:xfrm flipH="1">
            <a:off x="4130723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" name="Google Shape;567;p21"/>
          <p:cNvSpPr/>
          <p:nvPr/>
        </p:nvSpPr>
        <p:spPr>
          <a:xfrm flipH="1">
            <a:off x="3541462" y="4840551"/>
            <a:ext cx="294438" cy="301148"/>
          </a:xfrm>
          <a:custGeom>
            <a:rect b="b" l="l" r="r" t="t"/>
            <a:pathLst>
              <a:path extrusionOk="0" h="10549" w="9485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8" name="Google Shape;568;p21"/>
          <p:cNvSpPr/>
          <p:nvPr/>
        </p:nvSpPr>
        <p:spPr>
          <a:xfrm flipH="1">
            <a:off x="2361566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9" name="Google Shape;569;p21"/>
          <p:cNvSpPr/>
          <p:nvPr/>
        </p:nvSpPr>
        <p:spPr>
          <a:xfrm flipH="1">
            <a:off x="1771844" y="4844176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0" name="Google Shape;570;p21"/>
          <p:cNvSpPr/>
          <p:nvPr/>
        </p:nvSpPr>
        <p:spPr>
          <a:xfrm flipH="1">
            <a:off x="-50" y="4842049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1" name="Google Shape;571;p21"/>
          <p:cNvSpPr txBox="1"/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3">
  <p:cSld name="ONE_COLUMN_TEXT_1_1_1_1_1_1"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22"/>
          <p:cNvSpPr/>
          <p:nvPr/>
        </p:nvSpPr>
        <p:spPr>
          <a:xfrm flipH="1" rot="5400000">
            <a:off x="3815" y="2417251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4" name="Google Shape;574;p22"/>
          <p:cNvSpPr/>
          <p:nvPr/>
        </p:nvSpPr>
        <p:spPr>
          <a:xfrm flipH="1" rot="5400000">
            <a:off x="3815" y="1812214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5" name="Google Shape;575;p22"/>
          <p:cNvSpPr/>
          <p:nvPr/>
        </p:nvSpPr>
        <p:spPr>
          <a:xfrm flipH="1" rot="5400000">
            <a:off x="622100" y="4837006"/>
            <a:ext cx="303021" cy="309830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6" name="Google Shape;576;p22"/>
          <p:cNvSpPr/>
          <p:nvPr/>
        </p:nvSpPr>
        <p:spPr>
          <a:xfrm flipH="1" rot="5400000">
            <a:off x="622084" y="4231953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7" name="Google Shape;577;p22"/>
          <p:cNvSpPr/>
          <p:nvPr/>
        </p:nvSpPr>
        <p:spPr>
          <a:xfrm flipH="1" rot="5400000">
            <a:off x="622084" y="3626917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8" name="Google Shape;578;p22"/>
          <p:cNvSpPr/>
          <p:nvPr/>
        </p:nvSpPr>
        <p:spPr>
          <a:xfrm flipH="1" rot="5400000">
            <a:off x="622084" y="3021880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9" name="Google Shape;579;p22"/>
          <p:cNvSpPr/>
          <p:nvPr/>
        </p:nvSpPr>
        <p:spPr>
          <a:xfrm flipH="1" rot="5400000">
            <a:off x="1240369" y="4837445"/>
            <a:ext cx="303021" cy="308951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0" name="Google Shape;580;p22"/>
          <p:cNvSpPr/>
          <p:nvPr/>
        </p:nvSpPr>
        <p:spPr>
          <a:xfrm flipH="1" rot="5400000">
            <a:off x="1858623" y="4836991"/>
            <a:ext cx="303021" cy="309859"/>
          </a:xfrm>
          <a:custGeom>
            <a:rect b="b" l="l" r="r" t="t"/>
            <a:pathLst>
              <a:path extrusionOk="0" h="10579" w="9514">
                <a:moveTo>
                  <a:pt x="0" y="1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1" name="Google Shape;581;p22"/>
          <p:cNvSpPr/>
          <p:nvPr/>
        </p:nvSpPr>
        <p:spPr>
          <a:xfrm flipH="1" rot="5400000">
            <a:off x="2476878" y="4837445"/>
            <a:ext cx="303021" cy="308951"/>
          </a:xfrm>
          <a:custGeom>
            <a:rect b="b" l="l" r="r" t="t"/>
            <a:pathLst>
              <a:path extrusionOk="0" h="10548" w="9514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2" name="Google Shape;582;p22"/>
          <p:cNvSpPr/>
          <p:nvPr/>
        </p:nvSpPr>
        <p:spPr>
          <a:xfrm flipH="1" rot="5400000">
            <a:off x="1859101" y="4231523"/>
            <a:ext cx="302065" cy="309859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3" name="Google Shape;583;p22"/>
          <p:cNvSpPr/>
          <p:nvPr/>
        </p:nvSpPr>
        <p:spPr>
          <a:xfrm flipH="1" rot="5400000">
            <a:off x="1240845" y="4231935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4" name="Google Shape;584;p22"/>
          <p:cNvSpPr/>
          <p:nvPr/>
        </p:nvSpPr>
        <p:spPr>
          <a:xfrm flipH="1" rot="5400000">
            <a:off x="3384" y="4837051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5" name="Google Shape;585;p22"/>
          <p:cNvSpPr/>
          <p:nvPr/>
        </p:nvSpPr>
        <p:spPr>
          <a:xfrm flipH="1" rot="5400000">
            <a:off x="4333" y="4232416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6" name="Google Shape;586;p22"/>
          <p:cNvSpPr/>
          <p:nvPr/>
        </p:nvSpPr>
        <p:spPr>
          <a:xfrm flipH="1" rot="5400000">
            <a:off x="4335" y="3627346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" name="Google Shape;587;p22"/>
          <p:cNvSpPr/>
          <p:nvPr/>
        </p:nvSpPr>
        <p:spPr>
          <a:xfrm flipH="1" rot="5400000">
            <a:off x="5578" y="3022537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" name="Google Shape;588;p22"/>
          <p:cNvSpPr/>
          <p:nvPr/>
        </p:nvSpPr>
        <p:spPr>
          <a:xfrm flipH="1" rot="5400000">
            <a:off x="5570" y="1207150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9" name="Google Shape;589;p22"/>
          <p:cNvSpPr/>
          <p:nvPr/>
        </p:nvSpPr>
        <p:spPr>
          <a:xfrm rot="-5400000">
            <a:off x="8837494" y="3021909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0" name="Google Shape;590;p22"/>
          <p:cNvSpPr/>
          <p:nvPr/>
        </p:nvSpPr>
        <p:spPr>
          <a:xfrm rot="-5400000">
            <a:off x="8837494" y="1206767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1" name="Google Shape;591;p22"/>
          <p:cNvSpPr/>
          <p:nvPr/>
        </p:nvSpPr>
        <p:spPr>
          <a:xfrm rot="-5400000">
            <a:off x="8837494" y="-3338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2" name="Google Shape;592;p22"/>
          <p:cNvSpPr/>
          <p:nvPr/>
        </p:nvSpPr>
        <p:spPr>
          <a:xfrm rot="-5400000">
            <a:off x="8837490" y="2417279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3" name="Google Shape;593;p22"/>
          <p:cNvSpPr/>
          <p:nvPr/>
        </p:nvSpPr>
        <p:spPr>
          <a:xfrm rot="-5400000">
            <a:off x="8837548" y="601726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4" name="Google Shape;594;p22"/>
          <p:cNvSpPr/>
          <p:nvPr/>
        </p:nvSpPr>
        <p:spPr>
          <a:xfrm rot="-5400000">
            <a:off x="8220972" y="1208844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5" name="Google Shape;595;p22"/>
          <p:cNvSpPr/>
          <p:nvPr/>
        </p:nvSpPr>
        <p:spPr>
          <a:xfrm rot="-5400000">
            <a:off x="8220549" y="-3338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6" name="Google Shape;596;p22"/>
          <p:cNvSpPr/>
          <p:nvPr/>
        </p:nvSpPr>
        <p:spPr>
          <a:xfrm rot="-5400000">
            <a:off x="7603603" y="-3338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7" name="Google Shape;597;p22"/>
          <p:cNvSpPr/>
          <p:nvPr/>
        </p:nvSpPr>
        <p:spPr>
          <a:xfrm rot="-5400000">
            <a:off x="8220973" y="602526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8" name="Google Shape;598;p22"/>
          <p:cNvSpPr/>
          <p:nvPr/>
        </p:nvSpPr>
        <p:spPr>
          <a:xfrm rot="-5400000">
            <a:off x="8837490" y="1812229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9" name="Google Shape;599;p22"/>
          <p:cNvSpPr/>
          <p:nvPr/>
        </p:nvSpPr>
        <p:spPr>
          <a:xfrm rot="-5400000">
            <a:off x="8220977" y="1814704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0" name="Google Shape;600;p22"/>
          <p:cNvSpPr/>
          <p:nvPr/>
        </p:nvSpPr>
        <p:spPr>
          <a:xfrm rot="-5400000">
            <a:off x="6986678" y="-3338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1" name="Google Shape;601;p22"/>
          <p:cNvSpPr/>
          <p:nvPr/>
        </p:nvSpPr>
        <p:spPr>
          <a:xfrm rot="-5400000">
            <a:off x="7604399" y="601737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" name="Google Shape;602;p22"/>
          <p:cNvSpPr/>
          <p:nvPr/>
        </p:nvSpPr>
        <p:spPr>
          <a:xfrm rot="-5400000">
            <a:off x="8220990" y="2420579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3" name="Google Shape;603;p22"/>
          <p:cNvSpPr/>
          <p:nvPr/>
        </p:nvSpPr>
        <p:spPr>
          <a:xfrm rot="-5400000">
            <a:off x="7604872" y="1207194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4" name="Google Shape;604;p22"/>
          <p:cNvSpPr txBox="1"/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TITLE_AND_TWO_COLUMNS_1_1_2_1"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23"/>
          <p:cNvSpPr txBox="1"/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07" name="Google Shape;607;p23"/>
          <p:cNvSpPr/>
          <p:nvPr/>
        </p:nvSpPr>
        <p:spPr>
          <a:xfrm rot="5400000">
            <a:off x="7815" y="2417277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8" name="Google Shape;608;p23"/>
          <p:cNvSpPr/>
          <p:nvPr/>
        </p:nvSpPr>
        <p:spPr>
          <a:xfrm rot="5400000">
            <a:off x="7815" y="3022317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9" name="Google Shape;609;p23"/>
          <p:cNvSpPr/>
          <p:nvPr/>
        </p:nvSpPr>
        <p:spPr>
          <a:xfrm rot="5400000">
            <a:off x="626108" y="-3369"/>
            <a:ext cx="303021" cy="309830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0" name="Google Shape;610;p23"/>
          <p:cNvSpPr/>
          <p:nvPr/>
        </p:nvSpPr>
        <p:spPr>
          <a:xfrm rot="5400000">
            <a:off x="626092" y="601687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" name="Google Shape;611;p23"/>
          <p:cNvSpPr/>
          <p:nvPr/>
        </p:nvSpPr>
        <p:spPr>
          <a:xfrm rot="5400000">
            <a:off x="626092" y="1811766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p23"/>
          <p:cNvSpPr/>
          <p:nvPr/>
        </p:nvSpPr>
        <p:spPr>
          <a:xfrm rot="5400000">
            <a:off x="626092" y="3626917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3" name="Google Shape;613;p23"/>
          <p:cNvSpPr/>
          <p:nvPr/>
        </p:nvSpPr>
        <p:spPr>
          <a:xfrm rot="5400000">
            <a:off x="626092" y="4837028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4" name="Google Shape;614;p23"/>
          <p:cNvSpPr/>
          <p:nvPr/>
        </p:nvSpPr>
        <p:spPr>
          <a:xfrm rot="5400000">
            <a:off x="1244385" y="-2929"/>
            <a:ext cx="303021" cy="308951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5" name="Google Shape;615;p23"/>
          <p:cNvSpPr/>
          <p:nvPr/>
        </p:nvSpPr>
        <p:spPr>
          <a:xfrm rot="5400000">
            <a:off x="7384" y="-3414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" name="Google Shape;616;p23"/>
          <p:cNvSpPr/>
          <p:nvPr/>
        </p:nvSpPr>
        <p:spPr>
          <a:xfrm rot="5400000">
            <a:off x="8333" y="602074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7" name="Google Shape;617;p23"/>
          <p:cNvSpPr/>
          <p:nvPr/>
        </p:nvSpPr>
        <p:spPr>
          <a:xfrm rot="5400000">
            <a:off x="8335" y="1207176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8" name="Google Shape;618;p23"/>
          <p:cNvSpPr/>
          <p:nvPr/>
        </p:nvSpPr>
        <p:spPr>
          <a:xfrm rot="5400000">
            <a:off x="9578" y="1811959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9" name="Google Shape;619;p23"/>
          <p:cNvSpPr/>
          <p:nvPr/>
        </p:nvSpPr>
        <p:spPr>
          <a:xfrm rot="5400000">
            <a:off x="626096" y="2417249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0" name="Google Shape;620;p23"/>
          <p:cNvSpPr/>
          <p:nvPr/>
        </p:nvSpPr>
        <p:spPr>
          <a:xfrm rot="5400000">
            <a:off x="9570" y="3627355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1" name="Google Shape;621;p23"/>
          <p:cNvSpPr/>
          <p:nvPr/>
        </p:nvSpPr>
        <p:spPr>
          <a:xfrm rot="5400000">
            <a:off x="10077" y="4232382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2" name="Google Shape;622;p23"/>
          <p:cNvSpPr/>
          <p:nvPr/>
        </p:nvSpPr>
        <p:spPr>
          <a:xfrm rot="5400000">
            <a:off x="9570" y="4837466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3" name="Google Shape;623;p23"/>
          <p:cNvSpPr/>
          <p:nvPr/>
        </p:nvSpPr>
        <p:spPr>
          <a:xfrm rot="5400000">
            <a:off x="626038" y="4231961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4" name="Google Shape;624;p23"/>
          <p:cNvSpPr/>
          <p:nvPr/>
        </p:nvSpPr>
        <p:spPr>
          <a:xfrm rot="5400000">
            <a:off x="1242624" y="1811963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5" name="Google Shape;625;p23"/>
          <p:cNvSpPr/>
          <p:nvPr/>
        </p:nvSpPr>
        <p:spPr>
          <a:xfrm rot="-5400000">
            <a:off x="7598616" y="4837046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6" name="Google Shape;626;p23"/>
          <p:cNvSpPr/>
          <p:nvPr/>
        </p:nvSpPr>
        <p:spPr>
          <a:xfrm rot="-5400000">
            <a:off x="6980372" y="4837482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7" name="Google Shape;627;p23"/>
          <p:cNvSpPr/>
          <p:nvPr/>
        </p:nvSpPr>
        <p:spPr>
          <a:xfrm rot="-5400000">
            <a:off x="7596910" y="602120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8" name="Google Shape;628;p23"/>
          <p:cNvSpPr/>
          <p:nvPr/>
        </p:nvSpPr>
        <p:spPr>
          <a:xfrm rot="-5400000">
            <a:off x="8216821" y="1812222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" name="Google Shape;629;p23"/>
          <p:cNvSpPr/>
          <p:nvPr/>
        </p:nvSpPr>
        <p:spPr>
          <a:xfrm rot="-5400000">
            <a:off x="8217252" y="4837059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" name="Google Shape;630;p23"/>
          <p:cNvSpPr/>
          <p:nvPr/>
        </p:nvSpPr>
        <p:spPr>
          <a:xfrm rot="-5400000">
            <a:off x="8217290" y="4232423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" name="Google Shape;631;p23"/>
          <p:cNvSpPr/>
          <p:nvPr/>
        </p:nvSpPr>
        <p:spPr>
          <a:xfrm rot="-5400000">
            <a:off x="8217288" y="3627354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2" name="Google Shape;632;p23"/>
          <p:cNvSpPr/>
          <p:nvPr/>
        </p:nvSpPr>
        <p:spPr>
          <a:xfrm rot="-5400000">
            <a:off x="8215057" y="3022545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3" name="Google Shape;633;p23"/>
          <p:cNvSpPr/>
          <p:nvPr/>
        </p:nvSpPr>
        <p:spPr>
          <a:xfrm rot="-5400000">
            <a:off x="8215066" y="1207158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" name="Google Shape;634;p23"/>
          <p:cNvSpPr/>
          <p:nvPr/>
        </p:nvSpPr>
        <p:spPr>
          <a:xfrm rot="-5400000">
            <a:off x="8215546" y="602133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5" name="Google Shape;635;p23"/>
          <p:cNvSpPr/>
          <p:nvPr/>
        </p:nvSpPr>
        <p:spPr>
          <a:xfrm rot="-5400000">
            <a:off x="8215066" y="-2947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6" name="Google Shape;636;p23"/>
          <p:cNvSpPr/>
          <p:nvPr/>
        </p:nvSpPr>
        <p:spPr>
          <a:xfrm rot="5400000">
            <a:off x="1243048" y="4837028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7" name="Google Shape;637;p23"/>
          <p:cNvSpPr/>
          <p:nvPr/>
        </p:nvSpPr>
        <p:spPr>
          <a:xfrm rot="-5400000">
            <a:off x="8837214" y="2417233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8" name="Google Shape;638;p23"/>
          <p:cNvSpPr/>
          <p:nvPr/>
        </p:nvSpPr>
        <p:spPr>
          <a:xfrm rot="-5400000">
            <a:off x="8837214" y="1812197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9" name="Google Shape;639;p23"/>
          <p:cNvSpPr/>
          <p:nvPr/>
        </p:nvSpPr>
        <p:spPr>
          <a:xfrm rot="-5400000">
            <a:off x="8837645" y="4837033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0" name="Google Shape;640;p23"/>
          <p:cNvSpPr/>
          <p:nvPr/>
        </p:nvSpPr>
        <p:spPr>
          <a:xfrm rot="-5400000">
            <a:off x="8837683" y="4232398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1" name="Google Shape;641;p23"/>
          <p:cNvSpPr/>
          <p:nvPr/>
        </p:nvSpPr>
        <p:spPr>
          <a:xfrm rot="-5400000">
            <a:off x="8837680" y="3627328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2" name="Google Shape;642;p23"/>
          <p:cNvSpPr/>
          <p:nvPr/>
        </p:nvSpPr>
        <p:spPr>
          <a:xfrm rot="-5400000">
            <a:off x="8835450" y="3022519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3" name="Google Shape;643;p23"/>
          <p:cNvSpPr/>
          <p:nvPr/>
        </p:nvSpPr>
        <p:spPr>
          <a:xfrm rot="-5400000">
            <a:off x="8835458" y="1207132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4" name="Google Shape;644;p23"/>
          <p:cNvSpPr/>
          <p:nvPr/>
        </p:nvSpPr>
        <p:spPr>
          <a:xfrm rot="-5400000">
            <a:off x="8835939" y="602108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5" name="Google Shape;645;p23"/>
          <p:cNvSpPr/>
          <p:nvPr/>
        </p:nvSpPr>
        <p:spPr>
          <a:xfrm rot="-5400000">
            <a:off x="8835458" y="-2973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6" name="Google Shape;646;p23"/>
          <p:cNvSpPr txBox="1"/>
          <p:nvPr>
            <p:ph idx="1" type="subTitle"/>
          </p:nvPr>
        </p:nvSpPr>
        <p:spPr>
          <a:xfrm>
            <a:off x="1948525" y="1499338"/>
            <a:ext cx="2011200" cy="3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647" name="Google Shape;647;p23"/>
          <p:cNvSpPr txBox="1"/>
          <p:nvPr>
            <p:ph idx="2" type="subTitle"/>
          </p:nvPr>
        </p:nvSpPr>
        <p:spPr>
          <a:xfrm>
            <a:off x="1948525" y="2602982"/>
            <a:ext cx="2011200" cy="3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648" name="Google Shape;648;p23"/>
          <p:cNvSpPr txBox="1"/>
          <p:nvPr>
            <p:ph idx="3" type="subTitle"/>
          </p:nvPr>
        </p:nvSpPr>
        <p:spPr>
          <a:xfrm>
            <a:off x="1948525" y="3706626"/>
            <a:ext cx="2011200" cy="3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649" name="Google Shape;649;p23"/>
          <p:cNvSpPr txBox="1"/>
          <p:nvPr>
            <p:ph idx="4" type="subTitle"/>
          </p:nvPr>
        </p:nvSpPr>
        <p:spPr>
          <a:xfrm>
            <a:off x="5142475" y="1353538"/>
            <a:ext cx="2306700" cy="67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0"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50" name="Google Shape;650;p23"/>
          <p:cNvSpPr txBox="1"/>
          <p:nvPr>
            <p:ph idx="5" type="subTitle"/>
          </p:nvPr>
        </p:nvSpPr>
        <p:spPr>
          <a:xfrm>
            <a:off x="5142475" y="2483644"/>
            <a:ext cx="2306700" cy="67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0"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51" name="Google Shape;651;p23"/>
          <p:cNvSpPr txBox="1"/>
          <p:nvPr>
            <p:ph idx="6" type="subTitle"/>
          </p:nvPr>
        </p:nvSpPr>
        <p:spPr>
          <a:xfrm>
            <a:off x="5142475" y="3613750"/>
            <a:ext cx="2306700" cy="67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0"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TITLE_AND_TWO_COLUMNS_1_1_2_1_1">
    <p:spTree>
      <p:nvGrpSpPr>
        <p:cNvPr id="652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24"/>
          <p:cNvSpPr/>
          <p:nvPr/>
        </p:nvSpPr>
        <p:spPr>
          <a:xfrm rot="10800000">
            <a:off x="591538" y="1701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4" name="Google Shape;654;p24"/>
          <p:cNvSpPr/>
          <p:nvPr/>
        </p:nvSpPr>
        <p:spPr>
          <a:xfrm rot="10800000">
            <a:off x="8848577" y="604097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5" name="Google Shape;655;p24"/>
          <p:cNvSpPr/>
          <p:nvPr/>
        </p:nvSpPr>
        <p:spPr>
          <a:xfrm rot="10800000">
            <a:off x="8258831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6" name="Google Shape;656;p24"/>
          <p:cNvSpPr/>
          <p:nvPr/>
        </p:nvSpPr>
        <p:spPr>
          <a:xfrm rot="10800000">
            <a:off x="7669115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7" name="Google Shape;657;p24"/>
          <p:cNvSpPr/>
          <p:nvPr/>
        </p:nvSpPr>
        <p:spPr>
          <a:xfrm rot="10800000">
            <a:off x="1781" y="604296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8" name="Google Shape;658;p24"/>
          <p:cNvSpPr/>
          <p:nvPr/>
        </p:nvSpPr>
        <p:spPr>
          <a:xfrm rot="10800000">
            <a:off x="8258880" y="1207122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9" name="Google Shape;659;p24"/>
          <p:cNvSpPr/>
          <p:nvPr/>
        </p:nvSpPr>
        <p:spPr>
          <a:xfrm rot="10800000">
            <a:off x="8848605" y="1064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0" name="Google Shape;660;p24"/>
          <p:cNvSpPr/>
          <p:nvPr/>
        </p:nvSpPr>
        <p:spPr>
          <a:xfrm rot="10800000">
            <a:off x="8259348" y="1922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1" name="Google Shape;661;p24"/>
          <p:cNvSpPr/>
          <p:nvPr/>
        </p:nvSpPr>
        <p:spPr>
          <a:xfrm rot="10800000">
            <a:off x="7669587" y="1938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2" name="Google Shape;662;p24"/>
          <p:cNvSpPr/>
          <p:nvPr/>
        </p:nvSpPr>
        <p:spPr>
          <a:xfrm rot="10800000">
            <a:off x="7079626" y="3617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3" name="Google Shape;663;p24"/>
          <p:cNvSpPr/>
          <p:nvPr/>
        </p:nvSpPr>
        <p:spPr>
          <a:xfrm rot="10800000">
            <a:off x="1771869" y="-2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4" name="Google Shape;664;p24"/>
          <p:cNvSpPr/>
          <p:nvPr/>
        </p:nvSpPr>
        <p:spPr>
          <a:xfrm rot="10800000">
            <a:off x="1182166" y="605999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5" name="Google Shape;665;p24"/>
          <p:cNvSpPr/>
          <p:nvPr/>
        </p:nvSpPr>
        <p:spPr>
          <a:xfrm rot="10800000">
            <a:off x="1183089" y="3678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6" name="Google Shape;666;p24"/>
          <p:cNvSpPr/>
          <p:nvPr/>
        </p:nvSpPr>
        <p:spPr>
          <a:xfrm rot="10800000">
            <a:off x="592468" y="603886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7" name="Google Shape;667;p24"/>
          <p:cNvSpPr/>
          <p:nvPr/>
        </p:nvSpPr>
        <p:spPr>
          <a:xfrm rot="10800000">
            <a:off x="-25" y="2124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8" name="Google Shape;668;p24"/>
          <p:cNvSpPr/>
          <p:nvPr/>
        </p:nvSpPr>
        <p:spPr>
          <a:xfrm rot="10800000">
            <a:off x="775" y="1206911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9" name="Google Shape;669;p24"/>
          <p:cNvSpPr/>
          <p:nvPr/>
        </p:nvSpPr>
        <p:spPr>
          <a:xfrm rot="10800000">
            <a:off x="592018" y="1206911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0" name="Google Shape;670;p24"/>
          <p:cNvSpPr txBox="1"/>
          <p:nvPr>
            <p:ph idx="1" type="subTitle"/>
          </p:nvPr>
        </p:nvSpPr>
        <p:spPr>
          <a:xfrm>
            <a:off x="1113412" y="3895647"/>
            <a:ext cx="1899000" cy="2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671" name="Google Shape;671;p24"/>
          <p:cNvSpPr txBox="1"/>
          <p:nvPr>
            <p:ph idx="2" type="subTitle"/>
          </p:nvPr>
        </p:nvSpPr>
        <p:spPr>
          <a:xfrm>
            <a:off x="3621241" y="3895647"/>
            <a:ext cx="1899000" cy="2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672" name="Google Shape;672;p24"/>
          <p:cNvSpPr txBox="1"/>
          <p:nvPr>
            <p:ph idx="3" type="subTitle"/>
          </p:nvPr>
        </p:nvSpPr>
        <p:spPr>
          <a:xfrm>
            <a:off x="6130163" y="3895647"/>
            <a:ext cx="1899000" cy="2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673" name="Google Shape;673;p24"/>
          <p:cNvSpPr txBox="1"/>
          <p:nvPr>
            <p:ph idx="4" type="subTitle"/>
          </p:nvPr>
        </p:nvSpPr>
        <p:spPr>
          <a:xfrm>
            <a:off x="1113412" y="2286201"/>
            <a:ext cx="1899000" cy="2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674" name="Google Shape;674;p24"/>
          <p:cNvSpPr txBox="1"/>
          <p:nvPr>
            <p:ph idx="5" type="subTitle"/>
          </p:nvPr>
        </p:nvSpPr>
        <p:spPr>
          <a:xfrm>
            <a:off x="3621241" y="2286201"/>
            <a:ext cx="1899000" cy="2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675" name="Google Shape;675;p24"/>
          <p:cNvSpPr txBox="1"/>
          <p:nvPr>
            <p:ph idx="6" type="subTitle"/>
          </p:nvPr>
        </p:nvSpPr>
        <p:spPr>
          <a:xfrm>
            <a:off x="6130163" y="2286201"/>
            <a:ext cx="1899000" cy="2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676" name="Google Shape;676;p24"/>
          <p:cNvSpPr txBox="1"/>
          <p:nvPr>
            <p:ph idx="7" type="subTitle"/>
          </p:nvPr>
        </p:nvSpPr>
        <p:spPr>
          <a:xfrm>
            <a:off x="1113412" y="2571800"/>
            <a:ext cx="1899000" cy="4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77" name="Google Shape;677;p24"/>
          <p:cNvSpPr txBox="1"/>
          <p:nvPr>
            <p:ph idx="8" type="subTitle"/>
          </p:nvPr>
        </p:nvSpPr>
        <p:spPr>
          <a:xfrm>
            <a:off x="3621240" y="2571800"/>
            <a:ext cx="1899000" cy="4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78" name="Google Shape;678;p24"/>
          <p:cNvSpPr txBox="1"/>
          <p:nvPr>
            <p:ph idx="9" type="subTitle"/>
          </p:nvPr>
        </p:nvSpPr>
        <p:spPr>
          <a:xfrm>
            <a:off x="6130162" y="2571800"/>
            <a:ext cx="1899000" cy="4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79" name="Google Shape;679;p24"/>
          <p:cNvSpPr txBox="1"/>
          <p:nvPr>
            <p:ph idx="13" type="subTitle"/>
          </p:nvPr>
        </p:nvSpPr>
        <p:spPr>
          <a:xfrm>
            <a:off x="1114837" y="4181250"/>
            <a:ext cx="1899000" cy="4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80" name="Google Shape;680;p24"/>
          <p:cNvSpPr txBox="1"/>
          <p:nvPr>
            <p:ph idx="14" type="subTitle"/>
          </p:nvPr>
        </p:nvSpPr>
        <p:spPr>
          <a:xfrm>
            <a:off x="3622666" y="4181249"/>
            <a:ext cx="1899000" cy="4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81" name="Google Shape;681;p24"/>
          <p:cNvSpPr txBox="1"/>
          <p:nvPr>
            <p:ph idx="15" type="subTitle"/>
          </p:nvPr>
        </p:nvSpPr>
        <p:spPr>
          <a:xfrm>
            <a:off x="6131588" y="4181249"/>
            <a:ext cx="1899000" cy="4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82" name="Google Shape;682;p24"/>
          <p:cNvSpPr txBox="1"/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1_1"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25"/>
          <p:cNvSpPr/>
          <p:nvPr/>
        </p:nvSpPr>
        <p:spPr>
          <a:xfrm rot="5400000">
            <a:off x="2480121" y="2417290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5" name="Google Shape;685;p25"/>
          <p:cNvSpPr/>
          <p:nvPr/>
        </p:nvSpPr>
        <p:spPr>
          <a:xfrm rot="5400000">
            <a:off x="2480121" y="3022327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6" name="Google Shape;686;p25"/>
          <p:cNvSpPr/>
          <p:nvPr/>
        </p:nvSpPr>
        <p:spPr>
          <a:xfrm rot="5400000">
            <a:off x="3098404" y="-3343"/>
            <a:ext cx="303021" cy="309830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7" name="Google Shape;687;p25"/>
          <p:cNvSpPr/>
          <p:nvPr/>
        </p:nvSpPr>
        <p:spPr>
          <a:xfrm rot="5400000">
            <a:off x="3098388" y="601709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8" name="Google Shape;688;p25"/>
          <p:cNvSpPr/>
          <p:nvPr/>
        </p:nvSpPr>
        <p:spPr>
          <a:xfrm rot="5400000">
            <a:off x="3098388" y="1811782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9" name="Google Shape;689;p25"/>
          <p:cNvSpPr/>
          <p:nvPr/>
        </p:nvSpPr>
        <p:spPr>
          <a:xfrm rot="5400000">
            <a:off x="3098388" y="3626924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0" name="Google Shape;690;p25"/>
          <p:cNvSpPr/>
          <p:nvPr/>
        </p:nvSpPr>
        <p:spPr>
          <a:xfrm rot="5400000">
            <a:off x="3098388" y="4837029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1" name="Google Shape;691;p25"/>
          <p:cNvSpPr/>
          <p:nvPr/>
        </p:nvSpPr>
        <p:spPr>
          <a:xfrm rot="5400000">
            <a:off x="3716671" y="-2904"/>
            <a:ext cx="303021" cy="308951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2" name="Google Shape;692;p25"/>
          <p:cNvSpPr/>
          <p:nvPr/>
        </p:nvSpPr>
        <p:spPr>
          <a:xfrm rot="5400000">
            <a:off x="4335401" y="602110"/>
            <a:ext cx="302065" cy="309859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3" name="Google Shape;693;p25"/>
          <p:cNvSpPr/>
          <p:nvPr/>
        </p:nvSpPr>
        <p:spPr>
          <a:xfrm rot="5400000">
            <a:off x="3717147" y="602577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4" name="Google Shape;694;p25"/>
          <p:cNvSpPr/>
          <p:nvPr/>
        </p:nvSpPr>
        <p:spPr>
          <a:xfrm rot="5400000">
            <a:off x="2479690" y="-3388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5" name="Google Shape;695;p25"/>
          <p:cNvSpPr/>
          <p:nvPr/>
        </p:nvSpPr>
        <p:spPr>
          <a:xfrm rot="5400000">
            <a:off x="2480639" y="602096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6" name="Google Shape;696;p25"/>
          <p:cNvSpPr/>
          <p:nvPr/>
        </p:nvSpPr>
        <p:spPr>
          <a:xfrm rot="5400000">
            <a:off x="2480641" y="1207195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7" name="Google Shape;697;p25"/>
          <p:cNvSpPr/>
          <p:nvPr/>
        </p:nvSpPr>
        <p:spPr>
          <a:xfrm rot="5400000">
            <a:off x="2481884" y="1811975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8" name="Google Shape;698;p25"/>
          <p:cNvSpPr/>
          <p:nvPr/>
        </p:nvSpPr>
        <p:spPr>
          <a:xfrm rot="5400000">
            <a:off x="3098392" y="2417262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9" name="Google Shape;699;p25"/>
          <p:cNvSpPr/>
          <p:nvPr/>
        </p:nvSpPr>
        <p:spPr>
          <a:xfrm rot="5400000">
            <a:off x="2481876" y="3627362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0" name="Google Shape;700;p25"/>
          <p:cNvSpPr/>
          <p:nvPr/>
        </p:nvSpPr>
        <p:spPr>
          <a:xfrm rot="5400000">
            <a:off x="2482383" y="4232387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1" name="Google Shape;701;p25"/>
          <p:cNvSpPr/>
          <p:nvPr/>
        </p:nvSpPr>
        <p:spPr>
          <a:xfrm rot="5400000">
            <a:off x="2481876" y="4837467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2" name="Google Shape;702;p25"/>
          <p:cNvSpPr/>
          <p:nvPr/>
        </p:nvSpPr>
        <p:spPr>
          <a:xfrm rot="5400000">
            <a:off x="3098334" y="4231965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3" name="Google Shape;703;p25"/>
          <p:cNvSpPr/>
          <p:nvPr/>
        </p:nvSpPr>
        <p:spPr>
          <a:xfrm rot="5400000">
            <a:off x="3714909" y="1811979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4" name="Google Shape;704;p25"/>
          <p:cNvSpPr/>
          <p:nvPr/>
        </p:nvSpPr>
        <p:spPr>
          <a:xfrm rot="5400000">
            <a:off x="3714909" y="3625697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5" name="Google Shape;705;p25"/>
          <p:cNvSpPr/>
          <p:nvPr/>
        </p:nvSpPr>
        <p:spPr>
          <a:xfrm rot="5400000">
            <a:off x="1861482" y="2417303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6" name="Google Shape;706;p25"/>
          <p:cNvSpPr/>
          <p:nvPr/>
        </p:nvSpPr>
        <p:spPr>
          <a:xfrm rot="5400000">
            <a:off x="1861482" y="3022340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7" name="Google Shape;707;p25"/>
          <p:cNvSpPr/>
          <p:nvPr/>
        </p:nvSpPr>
        <p:spPr>
          <a:xfrm rot="5400000">
            <a:off x="1861051" y="-3376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8" name="Google Shape;708;p25"/>
          <p:cNvSpPr/>
          <p:nvPr/>
        </p:nvSpPr>
        <p:spPr>
          <a:xfrm rot="5400000">
            <a:off x="1862000" y="602109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9" name="Google Shape;709;p25"/>
          <p:cNvSpPr/>
          <p:nvPr/>
        </p:nvSpPr>
        <p:spPr>
          <a:xfrm rot="5400000">
            <a:off x="1862003" y="1207208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0" name="Google Shape;710;p25"/>
          <p:cNvSpPr/>
          <p:nvPr/>
        </p:nvSpPr>
        <p:spPr>
          <a:xfrm rot="5400000">
            <a:off x="1863246" y="1811988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1" name="Google Shape;711;p25"/>
          <p:cNvSpPr/>
          <p:nvPr/>
        </p:nvSpPr>
        <p:spPr>
          <a:xfrm rot="5400000">
            <a:off x="1863238" y="3627375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2" name="Google Shape;712;p25"/>
          <p:cNvSpPr/>
          <p:nvPr/>
        </p:nvSpPr>
        <p:spPr>
          <a:xfrm rot="5400000">
            <a:off x="1863745" y="4232400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3" name="Google Shape;713;p25"/>
          <p:cNvSpPr/>
          <p:nvPr/>
        </p:nvSpPr>
        <p:spPr>
          <a:xfrm rot="5400000">
            <a:off x="1863238" y="4837480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4" name="Google Shape;714;p25"/>
          <p:cNvSpPr/>
          <p:nvPr/>
        </p:nvSpPr>
        <p:spPr>
          <a:xfrm rot="5400000">
            <a:off x="1242844" y="2417303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5" name="Google Shape;715;p25"/>
          <p:cNvSpPr/>
          <p:nvPr/>
        </p:nvSpPr>
        <p:spPr>
          <a:xfrm rot="5400000">
            <a:off x="1242844" y="3022340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6" name="Google Shape;716;p25"/>
          <p:cNvSpPr/>
          <p:nvPr/>
        </p:nvSpPr>
        <p:spPr>
          <a:xfrm rot="5400000">
            <a:off x="1242413" y="-3376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7" name="Google Shape;717;p25"/>
          <p:cNvSpPr/>
          <p:nvPr/>
        </p:nvSpPr>
        <p:spPr>
          <a:xfrm rot="5400000">
            <a:off x="1243362" y="602109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8" name="Google Shape;718;p25"/>
          <p:cNvSpPr/>
          <p:nvPr/>
        </p:nvSpPr>
        <p:spPr>
          <a:xfrm rot="5400000">
            <a:off x="1243365" y="1207208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9" name="Google Shape;719;p25"/>
          <p:cNvSpPr/>
          <p:nvPr/>
        </p:nvSpPr>
        <p:spPr>
          <a:xfrm rot="5400000">
            <a:off x="1244607" y="1811988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0" name="Google Shape;720;p25"/>
          <p:cNvSpPr/>
          <p:nvPr/>
        </p:nvSpPr>
        <p:spPr>
          <a:xfrm rot="5400000">
            <a:off x="1244599" y="3627375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1" name="Google Shape;721;p25"/>
          <p:cNvSpPr/>
          <p:nvPr/>
        </p:nvSpPr>
        <p:spPr>
          <a:xfrm rot="5400000">
            <a:off x="1245106" y="4232400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2" name="Google Shape;722;p25"/>
          <p:cNvSpPr/>
          <p:nvPr/>
        </p:nvSpPr>
        <p:spPr>
          <a:xfrm rot="5400000">
            <a:off x="1244599" y="4837480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3" name="Google Shape;723;p25"/>
          <p:cNvSpPr/>
          <p:nvPr/>
        </p:nvSpPr>
        <p:spPr>
          <a:xfrm rot="5400000">
            <a:off x="624205" y="2417290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" name="Google Shape;724;p25"/>
          <p:cNvSpPr/>
          <p:nvPr/>
        </p:nvSpPr>
        <p:spPr>
          <a:xfrm rot="5400000">
            <a:off x="624205" y="3022327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5" name="Google Shape;725;p25"/>
          <p:cNvSpPr/>
          <p:nvPr/>
        </p:nvSpPr>
        <p:spPr>
          <a:xfrm rot="5400000">
            <a:off x="623774" y="-3388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6" name="Google Shape;726;p25"/>
          <p:cNvSpPr/>
          <p:nvPr/>
        </p:nvSpPr>
        <p:spPr>
          <a:xfrm rot="5400000">
            <a:off x="624724" y="602096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7" name="Google Shape;727;p25"/>
          <p:cNvSpPr/>
          <p:nvPr/>
        </p:nvSpPr>
        <p:spPr>
          <a:xfrm rot="5400000">
            <a:off x="624726" y="1207195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8" name="Google Shape;728;p25"/>
          <p:cNvSpPr/>
          <p:nvPr/>
        </p:nvSpPr>
        <p:spPr>
          <a:xfrm rot="5400000">
            <a:off x="625969" y="1811975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9" name="Google Shape;729;p25"/>
          <p:cNvSpPr/>
          <p:nvPr/>
        </p:nvSpPr>
        <p:spPr>
          <a:xfrm rot="5400000">
            <a:off x="625961" y="3627362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0" name="Google Shape;730;p25"/>
          <p:cNvSpPr/>
          <p:nvPr/>
        </p:nvSpPr>
        <p:spPr>
          <a:xfrm rot="5400000">
            <a:off x="626468" y="4232387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1" name="Google Shape;731;p25"/>
          <p:cNvSpPr/>
          <p:nvPr/>
        </p:nvSpPr>
        <p:spPr>
          <a:xfrm rot="5400000">
            <a:off x="625961" y="4837467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2" name="Google Shape;732;p25"/>
          <p:cNvSpPr/>
          <p:nvPr/>
        </p:nvSpPr>
        <p:spPr>
          <a:xfrm rot="5400000">
            <a:off x="3715333" y="4837029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3" name="Google Shape;733;p25"/>
          <p:cNvSpPr/>
          <p:nvPr/>
        </p:nvSpPr>
        <p:spPr>
          <a:xfrm rot="5400000">
            <a:off x="4332279" y="4837029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4" name="Google Shape;734;p25"/>
          <p:cNvSpPr/>
          <p:nvPr/>
        </p:nvSpPr>
        <p:spPr>
          <a:xfrm rot="5400000">
            <a:off x="3810" y="2417316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5" name="Google Shape;735;p25"/>
          <p:cNvSpPr/>
          <p:nvPr/>
        </p:nvSpPr>
        <p:spPr>
          <a:xfrm rot="5400000">
            <a:off x="3810" y="3022352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6" name="Google Shape;736;p25"/>
          <p:cNvSpPr/>
          <p:nvPr/>
        </p:nvSpPr>
        <p:spPr>
          <a:xfrm rot="5400000">
            <a:off x="3379" y="-3363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7" name="Google Shape;737;p25"/>
          <p:cNvSpPr/>
          <p:nvPr/>
        </p:nvSpPr>
        <p:spPr>
          <a:xfrm rot="5400000">
            <a:off x="4328" y="602122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8" name="Google Shape;738;p25"/>
          <p:cNvSpPr/>
          <p:nvPr/>
        </p:nvSpPr>
        <p:spPr>
          <a:xfrm rot="5400000">
            <a:off x="4331" y="1207221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9" name="Google Shape;739;p25"/>
          <p:cNvSpPr/>
          <p:nvPr/>
        </p:nvSpPr>
        <p:spPr>
          <a:xfrm rot="5400000">
            <a:off x="5574" y="1812001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0" name="Google Shape;740;p25"/>
          <p:cNvSpPr/>
          <p:nvPr/>
        </p:nvSpPr>
        <p:spPr>
          <a:xfrm rot="5400000">
            <a:off x="5565" y="3627388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1" name="Google Shape;741;p25"/>
          <p:cNvSpPr/>
          <p:nvPr/>
        </p:nvSpPr>
        <p:spPr>
          <a:xfrm rot="5400000">
            <a:off x="6072" y="4232412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2" name="Google Shape;742;p25"/>
          <p:cNvSpPr/>
          <p:nvPr/>
        </p:nvSpPr>
        <p:spPr>
          <a:xfrm rot="5400000">
            <a:off x="5565" y="4837493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3" name="Google Shape;743;p25"/>
          <p:cNvSpPr/>
          <p:nvPr/>
        </p:nvSpPr>
        <p:spPr>
          <a:xfrm rot="5400000">
            <a:off x="4949224" y="4837068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4" name="Google Shape;744;p25"/>
          <p:cNvSpPr txBox="1"/>
          <p:nvPr>
            <p:ph type="title"/>
          </p:nvPr>
        </p:nvSpPr>
        <p:spPr>
          <a:xfrm>
            <a:off x="5022775" y="2487975"/>
            <a:ext cx="3403800" cy="9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45" name="Google Shape;745;p25"/>
          <p:cNvSpPr txBox="1"/>
          <p:nvPr>
            <p:ph hasCustomPrompt="1" idx="2" type="title"/>
          </p:nvPr>
        </p:nvSpPr>
        <p:spPr>
          <a:xfrm>
            <a:off x="5671075" y="1501025"/>
            <a:ext cx="2755500" cy="98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73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46" name="Google Shape;746;p25"/>
          <p:cNvSpPr txBox="1"/>
          <p:nvPr>
            <p:ph idx="1" type="subTitle"/>
          </p:nvPr>
        </p:nvSpPr>
        <p:spPr>
          <a:xfrm>
            <a:off x="5718775" y="3474975"/>
            <a:ext cx="2707800" cy="70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_2">
    <p:spTree>
      <p:nvGrpSpPr>
        <p:cNvPr id="747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26"/>
          <p:cNvSpPr/>
          <p:nvPr/>
        </p:nvSpPr>
        <p:spPr>
          <a:xfrm rot="-5400000">
            <a:off x="6360817" y="2417259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9" name="Google Shape;749;p26"/>
          <p:cNvSpPr/>
          <p:nvPr/>
        </p:nvSpPr>
        <p:spPr>
          <a:xfrm rot="-5400000">
            <a:off x="6360817" y="1812222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0" name="Google Shape;750;p26"/>
          <p:cNvSpPr/>
          <p:nvPr/>
        </p:nvSpPr>
        <p:spPr>
          <a:xfrm rot="-5400000">
            <a:off x="5742564" y="4837014"/>
            <a:ext cx="303021" cy="309830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1" name="Google Shape;751;p26"/>
          <p:cNvSpPr/>
          <p:nvPr/>
        </p:nvSpPr>
        <p:spPr>
          <a:xfrm rot="-5400000">
            <a:off x="5742548" y="4231961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2" name="Google Shape;752;p26"/>
          <p:cNvSpPr/>
          <p:nvPr/>
        </p:nvSpPr>
        <p:spPr>
          <a:xfrm rot="-5400000">
            <a:off x="5742548" y="3626925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3" name="Google Shape;753;p26"/>
          <p:cNvSpPr/>
          <p:nvPr/>
        </p:nvSpPr>
        <p:spPr>
          <a:xfrm rot="-5400000">
            <a:off x="5742548" y="3021888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4" name="Google Shape;754;p26"/>
          <p:cNvSpPr/>
          <p:nvPr/>
        </p:nvSpPr>
        <p:spPr>
          <a:xfrm rot="-5400000">
            <a:off x="5742548" y="1811783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5" name="Google Shape;755;p26"/>
          <p:cNvSpPr/>
          <p:nvPr/>
        </p:nvSpPr>
        <p:spPr>
          <a:xfrm rot="-5400000">
            <a:off x="5742548" y="1206746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6" name="Google Shape;756;p26"/>
          <p:cNvSpPr/>
          <p:nvPr/>
        </p:nvSpPr>
        <p:spPr>
          <a:xfrm rot="-5400000">
            <a:off x="5742548" y="-3359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7" name="Google Shape;757;p26"/>
          <p:cNvSpPr/>
          <p:nvPr/>
        </p:nvSpPr>
        <p:spPr>
          <a:xfrm rot="-5400000">
            <a:off x="5124295" y="4837453"/>
            <a:ext cx="303021" cy="308951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8" name="Google Shape;758;p26"/>
          <p:cNvSpPr/>
          <p:nvPr/>
        </p:nvSpPr>
        <p:spPr>
          <a:xfrm rot="-5400000">
            <a:off x="4506040" y="4836999"/>
            <a:ext cx="303021" cy="309859"/>
          </a:xfrm>
          <a:custGeom>
            <a:rect b="b" l="l" r="r" t="t"/>
            <a:pathLst>
              <a:path extrusionOk="0" h="10579" w="9514">
                <a:moveTo>
                  <a:pt x="0" y="1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9" name="Google Shape;759;p26"/>
          <p:cNvSpPr/>
          <p:nvPr/>
        </p:nvSpPr>
        <p:spPr>
          <a:xfrm rot="-5400000">
            <a:off x="3887786" y="4837453"/>
            <a:ext cx="303021" cy="308951"/>
          </a:xfrm>
          <a:custGeom>
            <a:rect b="b" l="l" r="r" t="t"/>
            <a:pathLst>
              <a:path extrusionOk="0" h="10548" w="9514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0" name="Google Shape;760;p26"/>
          <p:cNvSpPr/>
          <p:nvPr/>
        </p:nvSpPr>
        <p:spPr>
          <a:xfrm rot="-5400000">
            <a:off x="4506518" y="4231531"/>
            <a:ext cx="302065" cy="309859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1" name="Google Shape;761;p26"/>
          <p:cNvSpPr/>
          <p:nvPr/>
        </p:nvSpPr>
        <p:spPr>
          <a:xfrm rot="-5400000">
            <a:off x="5124774" y="4231943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2" name="Google Shape;762;p26"/>
          <p:cNvSpPr/>
          <p:nvPr/>
        </p:nvSpPr>
        <p:spPr>
          <a:xfrm rot="-5400000">
            <a:off x="6361248" y="4837059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3" name="Google Shape;763;p26"/>
          <p:cNvSpPr/>
          <p:nvPr/>
        </p:nvSpPr>
        <p:spPr>
          <a:xfrm rot="-5400000">
            <a:off x="6361286" y="4232423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4" name="Google Shape;764;p26"/>
          <p:cNvSpPr/>
          <p:nvPr/>
        </p:nvSpPr>
        <p:spPr>
          <a:xfrm rot="-5400000">
            <a:off x="6361284" y="3627354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5" name="Google Shape;765;p26"/>
          <p:cNvSpPr/>
          <p:nvPr/>
        </p:nvSpPr>
        <p:spPr>
          <a:xfrm rot="-5400000">
            <a:off x="6359054" y="3022545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6" name="Google Shape;766;p26"/>
          <p:cNvSpPr/>
          <p:nvPr/>
        </p:nvSpPr>
        <p:spPr>
          <a:xfrm rot="-5400000">
            <a:off x="5742544" y="2417258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7" name="Google Shape;767;p26"/>
          <p:cNvSpPr/>
          <p:nvPr/>
        </p:nvSpPr>
        <p:spPr>
          <a:xfrm rot="-5400000">
            <a:off x="6359062" y="1207158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8" name="Google Shape;768;p26"/>
          <p:cNvSpPr/>
          <p:nvPr/>
        </p:nvSpPr>
        <p:spPr>
          <a:xfrm rot="-5400000">
            <a:off x="6359542" y="602133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9" name="Google Shape;769;p26"/>
          <p:cNvSpPr/>
          <p:nvPr/>
        </p:nvSpPr>
        <p:spPr>
          <a:xfrm rot="-5400000">
            <a:off x="6359062" y="-2947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0" name="Google Shape;770;p26"/>
          <p:cNvSpPr/>
          <p:nvPr/>
        </p:nvSpPr>
        <p:spPr>
          <a:xfrm rot="-5400000">
            <a:off x="5742602" y="601705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1" name="Google Shape;771;p26"/>
          <p:cNvSpPr/>
          <p:nvPr/>
        </p:nvSpPr>
        <p:spPr>
          <a:xfrm rot="-5400000">
            <a:off x="5126024" y="3022541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2" name="Google Shape;772;p26"/>
          <p:cNvSpPr/>
          <p:nvPr/>
        </p:nvSpPr>
        <p:spPr>
          <a:xfrm rot="-5400000">
            <a:off x="5126024" y="1208823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3" name="Google Shape;773;p26"/>
          <p:cNvSpPr/>
          <p:nvPr/>
        </p:nvSpPr>
        <p:spPr>
          <a:xfrm rot="-5400000">
            <a:off x="6979458" y="2417246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4" name="Google Shape;774;p26"/>
          <p:cNvSpPr/>
          <p:nvPr/>
        </p:nvSpPr>
        <p:spPr>
          <a:xfrm rot="-5400000">
            <a:off x="6979458" y="1812210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5" name="Google Shape;775;p26"/>
          <p:cNvSpPr/>
          <p:nvPr/>
        </p:nvSpPr>
        <p:spPr>
          <a:xfrm rot="-5400000">
            <a:off x="6979889" y="4837046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6" name="Google Shape;776;p26"/>
          <p:cNvSpPr/>
          <p:nvPr/>
        </p:nvSpPr>
        <p:spPr>
          <a:xfrm rot="-5400000">
            <a:off x="6979927" y="4232411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7" name="Google Shape;777;p26"/>
          <p:cNvSpPr/>
          <p:nvPr/>
        </p:nvSpPr>
        <p:spPr>
          <a:xfrm rot="-5400000">
            <a:off x="6979924" y="3627341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8" name="Google Shape;778;p26"/>
          <p:cNvSpPr/>
          <p:nvPr/>
        </p:nvSpPr>
        <p:spPr>
          <a:xfrm rot="-5400000">
            <a:off x="6977694" y="3022532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9" name="Google Shape;779;p26"/>
          <p:cNvSpPr/>
          <p:nvPr/>
        </p:nvSpPr>
        <p:spPr>
          <a:xfrm rot="-5400000">
            <a:off x="6977702" y="1207145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0" name="Google Shape;780;p26"/>
          <p:cNvSpPr/>
          <p:nvPr/>
        </p:nvSpPr>
        <p:spPr>
          <a:xfrm rot="-5400000">
            <a:off x="6978183" y="602120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1" name="Google Shape;781;p26"/>
          <p:cNvSpPr/>
          <p:nvPr/>
        </p:nvSpPr>
        <p:spPr>
          <a:xfrm rot="-5400000">
            <a:off x="6977702" y="-2960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2" name="Google Shape;782;p26"/>
          <p:cNvSpPr/>
          <p:nvPr/>
        </p:nvSpPr>
        <p:spPr>
          <a:xfrm rot="-5400000">
            <a:off x="7598098" y="2417246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3" name="Google Shape;783;p26"/>
          <p:cNvSpPr/>
          <p:nvPr/>
        </p:nvSpPr>
        <p:spPr>
          <a:xfrm rot="-5400000">
            <a:off x="7598098" y="1812210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4" name="Google Shape;784;p26"/>
          <p:cNvSpPr/>
          <p:nvPr/>
        </p:nvSpPr>
        <p:spPr>
          <a:xfrm rot="-5400000">
            <a:off x="7598529" y="4837046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5" name="Google Shape;785;p26"/>
          <p:cNvSpPr/>
          <p:nvPr/>
        </p:nvSpPr>
        <p:spPr>
          <a:xfrm rot="-5400000">
            <a:off x="7598568" y="4232411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6" name="Google Shape;786;p26"/>
          <p:cNvSpPr/>
          <p:nvPr/>
        </p:nvSpPr>
        <p:spPr>
          <a:xfrm rot="-5400000">
            <a:off x="7598565" y="3627341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7" name="Google Shape;787;p26"/>
          <p:cNvSpPr/>
          <p:nvPr/>
        </p:nvSpPr>
        <p:spPr>
          <a:xfrm rot="-5400000">
            <a:off x="7596335" y="3022532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8" name="Google Shape;788;p26"/>
          <p:cNvSpPr/>
          <p:nvPr/>
        </p:nvSpPr>
        <p:spPr>
          <a:xfrm rot="-5400000">
            <a:off x="7596343" y="1207145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9" name="Google Shape;789;p26"/>
          <p:cNvSpPr/>
          <p:nvPr/>
        </p:nvSpPr>
        <p:spPr>
          <a:xfrm rot="-5400000">
            <a:off x="7596823" y="602120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0" name="Google Shape;790;p26"/>
          <p:cNvSpPr/>
          <p:nvPr/>
        </p:nvSpPr>
        <p:spPr>
          <a:xfrm rot="-5400000">
            <a:off x="7596343" y="-2960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1" name="Google Shape;791;p26"/>
          <p:cNvSpPr/>
          <p:nvPr/>
        </p:nvSpPr>
        <p:spPr>
          <a:xfrm rot="-5400000">
            <a:off x="8216739" y="2417259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2" name="Google Shape;792;p26"/>
          <p:cNvSpPr/>
          <p:nvPr/>
        </p:nvSpPr>
        <p:spPr>
          <a:xfrm rot="-5400000">
            <a:off x="8216739" y="1812222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3" name="Google Shape;793;p26"/>
          <p:cNvSpPr/>
          <p:nvPr/>
        </p:nvSpPr>
        <p:spPr>
          <a:xfrm rot="-5400000">
            <a:off x="8217170" y="4837059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4" name="Google Shape;794;p26"/>
          <p:cNvSpPr/>
          <p:nvPr/>
        </p:nvSpPr>
        <p:spPr>
          <a:xfrm rot="-5400000">
            <a:off x="8217208" y="4232423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5" name="Google Shape;795;p26"/>
          <p:cNvSpPr/>
          <p:nvPr/>
        </p:nvSpPr>
        <p:spPr>
          <a:xfrm rot="-5400000">
            <a:off x="8217206" y="3627354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6" name="Google Shape;796;p26"/>
          <p:cNvSpPr/>
          <p:nvPr/>
        </p:nvSpPr>
        <p:spPr>
          <a:xfrm rot="-5400000">
            <a:off x="8214975" y="3022545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7" name="Google Shape;797;p26"/>
          <p:cNvSpPr/>
          <p:nvPr/>
        </p:nvSpPr>
        <p:spPr>
          <a:xfrm rot="-5400000">
            <a:off x="8214984" y="1207158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8" name="Google Shape;798;p26"/>
          <p:cNvSpPr/>
          <p:nvPr/>
        </p:nvSpPr>
        <p:spPr>
          <a:xfrm rot="-5400000">
            <a:off x="8215464" y="602133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9" name="Google Shape;799;p26"/>
          <p:cNvSpPr/>
          <p:nvPr/>
        </p:nvSpPr>
        <p:spPr>
          <a:xfrm rot="-5400000">
            <a:off x="8214984" y="-2947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0" name="Google Shape;800;p26"/>
          <p:cNvSpPr/>
          <p:nvPr/>
        </p:nvSpPr>
        <p:spPr>
          <a:xfrm rot="-5400000">
            <a:off x="5125600" y="-3359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1" name="Google Shape;801;p26"/>
          <p:cNvSpPr/>
          <p:nvPr/>
        </p:nvSpPr>
        <p:spPr>
          <a:xfrm rot="-5400000">
            <a:off x="4508653" y="-3359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2" name="Google Shape;802;p26"/>
          <p:cNvSpPr/>
          <p:nvPr/>
        </p:nvSpPr>
        <p:spPr>
          <a:xfrm rot="-5400000">
            <a:off x="8837137" y="2417233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3" name="Google Shape;803;p26"/>
          <p:cNvSpPr/>
          <p:nvPr/>
        </p:nvSpPr>
        <p:spPr>
          <a:xfrm rot="-5400000">
            <a:off x="8837137" y="1812197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4" name="Google Shape;804;p26"/>
          <p:cNvSpPr/>
          <p:nvPr/>
        </p:nvSpPr>
        <p:spPr>
          <a:xfrm rot="-5400000">
            <a:off x="8837568" y="4837033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5" name="Google Shape;805;p26"/>
          <p:cNvSpPr/>
          <p:nvPr/>
        </p:nvSpPr>
        <p:spPr>
          <a:xfrm rot="-5400000">
            <a:off x="8837606" y="4232398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6" name="Google Shape;806;p26"/>
          <p:cNvSpPr/>
          <p:nvPr/>
        </p:nvSpPr>
        <p:spPr>
          <a:xfrm rot="-5400000">
            <a:off x="8837603" y="3627328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7" name="Google Shape;807;p26"/>
          <p:cNvSpPr/>
          <p:nvPr/>
        </p:nvSpPr>
        <p:spPr>
          <a:xfrm rot="-5400000">
            <a:off x="8835373" y="3022519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8" name="Google Shape;808;p26"/>
          <p:cNvSpPr/>
          <p:nvPr/>
        </p:nvSpPr>
        <p:spPr>
          <a:xfrm rot="-5400000">
            <a:off x="8835381" y="1207132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9" name="Google Shape;809;p26"/>
          <p:cNvSpPr/>
          <p:nvPr/>
        </p:nvSpPr>
        <p:spPr>
          <a:xfrm rot="-5400000">
            <a:off x="8835861" y="602108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0" name="Google Shape;810;p26"/>
          <p:cNvSpPr/>
          <p:nvPr/>
        </p:nvSpPr>
        <p:spPr>
          <a:xfrm rot="-5400000">
            <a:off x="8835381" y="-2973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1" name="Google Shape;811;p26"/>
          <p:cNvSpPr txBox="1"/>
          <p:nvPr>
            <p:ph type="title"/>
          </p:nvPr>
        </p:nvSpPr>
        <p:spPr>
          <a:xfrm>
            <a:off x="706225" y="2501750"/>
            <a:ext cx="4168200" cy="9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12" name="Google Shape;812;p26"/>
          <p:cNvSpPr txBox="1"/>
          <p:nvPr>
            <p:ph hasCustomPrompt="1" idx="2" type="title"/>
          </p:nvPr>
        </p:nvSpPr>
        <p:spPr>
          <a:xfrm>
            <a:off x="706225" y="1514800"/>
            <a:ext cx="2755500" cy="98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73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13" name="Google Shape;813;p26"/>
          <p:cNvSpPr txBox="1"/>
          <p:nvPr>
            <p:ph idx="1" type="subTitle"/>
          </p:nvPr>
        </p:nvSpPr>
        <p:spPr>
          <a:xfrm>
            <a:off x="717500" y="3488750"/>
            <a:ext cx="2707800" cy="70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APTION_ONLY_1_1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700" scaled="0"/>
        </a:gradFill>
      </p:bgPr>
    </p:bg>
    <p:spTree>
      <p:nvGrpSpPr>
        <p:cNvPr id="814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Google Shape;815;p27"/>
          <p:cNvSpPr/>
          <p:nvPr/>
        </p:nvSpPr>
        <p:spPr>
          <a:xfrm>
            <a:off x="2358952" y="4842290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6" name="Google Shape;816;p27"/>
          <p:cNvSpPr/>
          <p:nvPr/>
        </p:nvSpPr>
        <p:spPr>
          <a:xfrm>
            <a:off x="2948667" y="4842290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7" name="Google Shape;817;p27"/>
          <p:cNvSpPr/>
          <p:nvPr/>
        </p:nvSpPr>
        <p:spPr>
          <a:xfrm>
            <a:off x="5897305" y="4842290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8" name="Google Shape;818;p27"/>
          <p:cNvSpPr/>
          <p:nvPr/>
        </p:nvSpPr>
        <p:spPr>
          <a:xfrm>
            <a:off x="8257067" y="4842501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9" name="Google Shape;819;p27"/>
          <p:cNvSpPr/>
          <p:nvPr/>
        </p:nvSpPr>
        <p:spPr>
          <a:xfrm>
            <a:off x="59" y="4239249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0" name="Google Shape;820;p27"/>
          <p:cNvSpPr/>
          <p:nvPr/>
        </p:nvSpPr>
        <p:spPr>
          <a:xfrm>
            <a:off x="589775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1" name="Google Shape;821;p27"/>
          <p:cNvSpPr/>
          <p:nvPr/>
        </p:nvSpPr>
        <p:spPr>
          <a:xfrm>
            <a:off x="1769205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2" name="Google Shape;822;p27"/>
          <p:cNvSpPr/>
          <p:nvPr/>
        </p:nvSpPr>
        <p:spPr>
          <a:xfrm>
            <a:off x="3538382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3" name="Google Shape;823;p27"/>
          <p:cNvSpPr/>
          <p:nvPr/>
        </p:nvSpPr>
        <p:spPr>
          <a:xfrm>
            <a:off x="5307559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4" name="Google Shape;824;p27"/>
          <p:cNvSpPr/>
          <p:nvPr/>
        </p:nvSpPr>
        <p:spPr>
          <a:xfrm>
            <a:off x="7076736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5" name="Google Shape;825;p27"/>
          <p:cNvSpPr/>
          <p:nvPr/>
        </p:nvSpPr>
        <p:spPr>
          <a:xfrm>
            <a:off x="8846824" y="4239877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6" name="Google Shape;826;p27"/>
          <p:cNvSpPr/>
          <p:nvPr/>
        </p:nvSpPr>
        <p:spPr>
          <a:xfrm>
            <a:off x="0" y="4842282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7" name="Google Shape;827;p27"/>
          <p:cNvSpPr/>
          <p:nvPr/>
        </p:nvSpPr>
        <p:spPr>
          <a:xfrm>
            <a:off x="590219" y="48422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8" name="Google Shape;828;p27"/>
          <p:cNvSpPr/>
          <p:nvPr/>
        </p:nvSpPr>
        <p:spPr>
          <a:xfrm>
            <a:off x="1179981" y="4842263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9" name="Google Shape;829;p27"/>
          <p:cNvSpPr/>
          <p:nvPr/>
        </p:nvSpPr>
        <p:spPr>
          <a:xfrm>
            <a:off x="1768979" y="4840556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0" name="Google Shape;830;p27"/>
          <p:cNvSpPr/>
          <p:nvPr/>
        </p:nvSpPr>
        <p:spPr>
          <a:xfrm>
            <a:off x="3538395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1" name="Google Shape;831;p27"/>
          <p:cNvSpPr/>
          <p:nvPr/>
        </p:nvSpPr>
        <p:spPr>
          <a:xfrm>
            <a:off x="4128580" y="48405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2" name="Google Shape;832;p27"/>
          <p:cNvSpPr/>
          <p:nvPr/>
        </p:nvSpPr>
        <p:spPr>
          <a:xfrm>
            <a:off x="4717857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3" name="Google Shape;833;p27"/>
          <p:cNvSpPr/>
          <p:nvPr/>
        </p:nvSpPr>
        <p:spPr>
          <a:xfrm>
            <a:off x="5308050" y="4840551"/>
            <a:ext cx="294438" cy="301148"/>
          </a:xfrm>
          <a:custGeom>
            <a:rect b="b" l="l" r="r" t="t"/>
            <a:pathLst>
              <a:path extrusionOk="0" h="10549" w="9485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4" name="Google Shape;834;p27"/>
          <p:cNvSpPr/>
          <p:nvPr/>
        </p:nvSpPr>
        <p:spPr>
          <a:xfrm>
            <a:off x="6487014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5" name="Google Shape;835;p27"/>
          <p:cNvSpPr/>
          <p:nvPr/>
        </p:nvSpPr>
        <p:spPr>
          <a:xfrm>
            <a:off x="7076736" y="4844176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6" name="Google Shape;836;p27"/>
          <p:cNvSpPr/>
          <p:nvPr/>
        </p:nvSpPr>
        <p:spPr>
          <a:xfrm>
            <a:off x="4128102" y="4239301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7" name="Google Shape;837;p27"/>
          <p:cNvSpPr/>
          <p:nvPr/>
        </p:nvSpPr>
        <p:spPr>
          <a:xfrm>
            <a:off x="7666448" y="4840524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8" name="Google Shape;838;p27"/>
          <p:cNvSpPr/>
          <p:nvPr/>
        </p:nvSpPr>
        <p:spPr>
          <a:xfrm>
            <a:off x="8257099" y="4239459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9" name="Google Shape;839;p27"/>
          <p:cNvSpPr/>
          <p:nvPr/>
        </p:nvSpPr>
        <p:spPr>
          <a:xfrm>
            <a:off x="8848630" y="4842049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0" name="Google Shape;840;p27"/>
          <p:cNvSpPr/>
          <p:nvPr/>
        </p:nvSpPr>
        <p:spPr>
          <a:xfrm>
            <a:off x="1768971" y="36379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1" name="Google Shape;841;p27"/>
          <p:cNvSpPr/>
          <p:nvPr/>
        </p:nvSpPr>
        <p:spPr>
          <a:xfrm>
            <a:off x="59" y="3636224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2" name="Google Shape;842;p27"/>
          <p:cNvSpPr/>
          <p:nvPr/>
        </p:nvSpPr>
        <p:spPr>
          <a:xfrm>
            <a:off x="8848624" y="3637702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3" name="Google Shape;843;p27"/>
          <p:cNvSpPr txBox="1"/>
          <p:nvPr>
            <p:ph idx="1" type="subTitle"/>
          </p:nvPr>
        </p:nvSpPr>
        <p:spPr>
          <a:xfrm>
            <a:off x="1059150" y="1276625"/>
            <a:ext cx="7025700" cy="146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31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sp>
        <p:nvSpPr>
          <p:cNvPr id="844" name="Google Shape;844;p27"/>
          <p:cNvSpPr txBox="1"/>
          <p:nvPr>
            <p:ph type="title"/>
          </p:nvPr>
        </p:nvSpPr>
        <p:spPr>
          <a:xfrm>
            <a:off x="2332425" y="3034500"/>
            <a:ext cx="5697600" cy="44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000"/>
              <a:buChar char="-"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SECTION_TITLE_AND_DESCRIPTION_2">
    <p:spTree>
      <p:nvGrpSpPr>
        <p:cNvPr id="845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p28"/>
          <p:cNvSpPr txBox="1"/>
          <p:nvPr>
            <p:ph type="title"/>
          </p:nvPr>
        </p:nvSpPr>
        <p:spPr>
          <a:xfrm>
            <a:off x="889950" y="1407400"/>
            <a:ext cx="4484700" cy="80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47" name="Google Shape;847;p28"/>
          <p:cNvSpPr txBox="1"/>
          <p:nvPr>
            <p:ph idx="1" type="subTitle"/>
          </p:nvPr>
        </p:nvSpPr>
        <p:spPr>
          <a:xfrm>
            <a:off x="889950" y="2270875"/>
            <a:ext cx="4045200" cy="2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48" name="Google Shape;848;p28"/>
          <p:cNvSpPr txBox="1"/>
          <p:nvPr>
            <p:ph idx="2" type="body"/>
          </p:nvPr>
        </p:nvSpPr>
        <p:spPr>
          <a:xfrm>
            <a:off x="889950" y="2867650"/>
            <a:ext cx="4360200" cy="105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400"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849" name="Google Shape;849;p28"/>
          <p:cNvSpPr/>
          <p:nvPr/>
        </p:nvSpPr>
        <p:spPr>
          <a:xfrm flipH="1" rot="10800000">
            <a:off x="5897255" y="1912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0" name="Google Shape;850;p28"/>
          <p:cNvSpPr/>
          <p:nvPr/>
        </p:nvSpPr>
        <p:spPr>
          <a:xfrm flipH="1" rot="10800000">
            <a:off x="8257017" y="1701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1" name="Google Shape;851;p28"/>
          <p:cNvSpPr/>
          <p:nvPr/>
        </p:nvSpPr>
        <p:spPr>
          <a:xfrm flipH="1" rot="10800000">
            <a:off x="4717834" y="3247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2" name="Google Shape;852;p28"/>
          <p:cNvSpPr/>
          <p:nvPr/>
        </p:nvSpPr>
        <p:spPr>
          <a:xfrm flipH="1" rot="10800000">
            <a:off x="5897255" y="604097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3" name="Google Shape;853;p28"/>
          <p:cNvSpPr/>
          <p:nvPr/>
        </p:nvSpPr>
        <p:spPr>
          <a:xfrm flipH="1" rot="10800000">
            <a:off x="7076686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4" name="Google Shape;854;p28"/>
          <p:cNvSpPr/>
          <p:nvPr/>
        </p:nvSpPr>
        <p:spPr>
          <a:xfrm flipH="1" rot="10800000">
            <a:off x="8257017" y="1206927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5" name="Google Shape;855;p28"/>
          <p:cNvSpPr/>
          <p:nvPr/>
        </p:nvSpPr>
        <p:spPr>
          <a:xfrm flipH="1" rot="10800000">
            <a:off x="7666240" y="1208334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6" name="Google Shape;856;p28"/>
          <p:cNvSpPr/>
          <p:nvPr/>
        </p:nvSpPr>
        <p:spPr>
          <a:xfrm flipH="1" rot="10800000">
            <a:off x="8846774" y="604296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7" name="Google Shape;857;p28"/>
          <p:cNvSpPr/>
          <p:nvPr/>
        </p:nvSpPr>
        <p:spPr>
          <a:xfrm flipH="1" rot="10800000">
            <a:off x="8846774" y="1809522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8" name="Google Shape;858;p28"/>
          <p:cNvSpPr/>
          <p:nvPr/>
        </p:nvSpPr>
        <p:spPr>
          <a:xfrm flipH="1" rot="10800000">
            <a:off x="5308000" y="3622"/>
            <a:ext cx="294438" cy="301148"/>
          </a:xfrm>
          <a:custGeom>
            <a:rect b="b" l="l" r="r" t="t"/>
            <a:pathLst>
              <a:path extrusionOk="0" h="10549" w="9485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9" name="Google Shape;859;p28"/>
          <p:cNvSpPr/>
          <p:nvPr/>
        </p:nvSpPr>
        <p:spPr>
          <a:xfrm flipH="1" rot="10800000">
            <a:off x="6486964" y="3609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0" name="Google Shape;860;p28"/>
          <p:cNvSpPr/>
          <p:nvPr/>
        </p:nvSpPr>
        <p:spPr>
          <a:xfrm flipH="1" rot="10800000">
            <a:off x="7076686" y="-2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1" name="Google Shape;861;p28"/>
          <p:cNvSpPr/>
          <p:nvPr/>
        </p:nvSpPr>
        <p:spPr>
          <a:xfrm flipH="1" rot="10800000">
            <a:off x="7667320" y="605999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2" name="Google Shape;862;p28"/>
          <p:cNvSpPr/>
          <p:nvPr/>
        </p:nvSpPr>
        <p:spPr>
          <a:xfrm flipH="1" rot="10800000">
            <a:off x="7666398" y="3678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3" name="Google Shape;863;p28"/>
          <p:cNvSpPr/>
          <p:nvPr/>
        </p:nvSpPr>
        <p:spPr>
          <a:xfrm flipH="1" rot="10800000">
            <a:off x="8257049" y="603886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4" name="Google Shape;864;p28"/>
          <p:cNvSpPr/>
          <p:nvPr/>
        </p:nvSpPr>
        <p:spPr>
          <a:xfrm flipH="1" rot="10800000">
            <a:off x="8848580" y="2124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5" name="Google Shape;865;p28"/>
          <p:cNvSpPr/>
          <p:nvPr/>
        </p:nvSpPr>
        <p:spPr>
          <a:xfrm flipH="1" rot="10800000">
            <a:off x="8847780" y="1206911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6" name="Google Shape;866;p28"/>
          <p:cNvSpPr/>
          <p:nvPr/>
        </p:nvSpPr>
        <p:spPr>
          <a:xfrm flipH="1" rot="10800000">
            <a:off x="5897247" y="1207148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7" name="Google Shape;867;p28"/>
          <p:cNvSpPr/>
          <p:nvPr/>
        </p:nvSpPr>
        <p:spPr>
          <a:xfrm>
            <a:off x="5897305" y="4842290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8" name="Google Shape;868;p28"/>
          <p:cNvSpPr/>
          <p:nvPr/>
        </p:nvSpPr>
        <p:spPr>
          <a:xfrm>
            <a:off x="8257067" y="4842501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9" name="Google Shape;869;p28"/>
          <p:cNvSpPr/>
          <p:nvPr/>
        </p:nvSpPr>
        <p:spPr>
          <a:xfrm>
            <a:off x="5307559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0" name="Google Shape;870;p28"/>
          <p:cNvSpPr/>
          <p:nvPr/>
        </p:nvSpPr>
        <p:spPr>
          <a:xfrm>
            <a:off x="7076736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1" name="Google Shape;871;p28"/>
          <p:cNvSpPr/>
          <p:nvPr/>
        </p:nvSpPr>
        <p:spPr>
          <a:xfrm>
            <a:off x="8846824" y="4239877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2" name="Google Shape;872;p28"/>
          <p:cNvSpPr/>
          <p:nvPr/>
        </p:nvSpPr>
        <p:spPr>
          <a:xfrm>
            <a:off x="5308050" y="4840551"/>
            <a:ext cx="294438" cy="301148"/>
          </a:xfrm>
          <a:custGeom>
            <a:rect b="b" l="l" r="r" t="t"/>
            <a:pathLst>
              <a:path extrusionOk="0" h="10549" w="9485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3" name="Google Shape;873;p28"/>
          <p:cNvSpPr/>
          <p:nvPr/>
        </p:nvSpPr>
        <p:spPr>
          <a:xfrm>
            <a:off x="6487014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4" name="Google Shape;874;p28"/>
          <p:cNvSpPr/>
          <p:nvPr/>
        </p:nvSpPr>
        <p:spPr>
          <a:xfrm>
            <a:off x="7076736" y="4844176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5" name="Google Shape;875;p28"/>
          <p:cNvSpPr/>
          <p:nvPr/>
        </p:nvSpPr>
        <p:spPr>
          <a:xfrm>
            <a:off x="7666448" y="4840524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6" name="Google Shape;876;p28"/>
          <p:cNvSpPr/>
          <p:nvPr/>
        </p:nvSpPr>
        <p:spPr>
          <a:xfrm>
            <a:off x="8257099" y="4239459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7" name="Google Shape;877;p28"/>
          <p:cNvSpPr/>
          <p:nvPr/>
        </p:nvSpPr>
        <p:spPr>
          <a:xfrm>
            <a:off x="8848630" y="4842049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8" name="Google Shape;878;p28"/>
          <p:cNvSpPr/>
          <p:nvPr/>
        </p:nvSpPr>
        <p:spPr>
          <a:xfrm>
            <a:off x="4717884" y="4843761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03">
  <p:cSld name="ONE_COLUMN_TEXT_3_1">
    <p:spTree>
      <p:nvGrpSpPr>
        <p:cNvPr id="879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Google Shape;880;p29"/>
          <p:cNvSpPr txBox="1"/>
          <p:nvPr>
            <p:ph type="title"/>
          </p:nvPr>
        </p:nvSpPr>
        <p:spPr>
          <a:xfrm>
            <a:off x="3661425" y="1814600"/>
            <a:ext cx="4837800" cy="127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81" name="Google Shape;881;p29"/>
          <p:cNvSpPr txBox="1"/>
          <p:nvPr>
            <p:ph idx="1" type="subTitle"/>
          </p:nvPr>
        </p:nvSpPr>
        <p:spPr>
          <a:xfrm>
            <a:off x="3744175" y="3094250"/>
            <a:ext cx="4755000" cy="40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7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sp>
        <p:nvSpPr>
          <p:cNvPr id="882" name="Google Shape;882;p29"/>
          <p:cNvSpPr/>
          <p:nvPr/>
        </p:nvSpPr>
        <p:spPr>
          <a:xfrm>
            <a:off x="2523842" y="4238486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3" name="Google Shape;883;p29"/>
          <p:cNvSpPr/>
          <p:nvPr/>
        </p:nvSpPr>
        <p:spPr>
          <a:xfrm>
            <a:off x="3113557" y="4238486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4" name="Google Shape;884;p29"/>
          <p:cNvSpPr/>
          <p:nvPr/>
        </p:nvSpPr>
        <p:spPr>
          <a:xfrm>
            <a:off x="3703272" y="4238486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5" name="Google Shape;885;p29"/>
          <p:cNvSpPr/>
          <p:nvPr/>
        </p:nvSpPr>
        <p:spPr>
          <a:xfrm>
            <a:off x="2523842" y="3636301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6" name="Google Shape;886;p29"/>
          <p:cNvSpPr/>
          <p:nvPr/>
        </p:nvSpPr>
        <p:spPr>
          <a:xfrm>
            <a:off x="3114444" y="3033260"/>
            <a:ext cx="294407" cy="302004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7" name="Google Shape;887;p29"/>
          <p:cNvSpPr/>
          <p:nvPr/>
        </p:nvSpPr>
        <p:spPr>
          <a:xfrm>
            <a:off x="3114470" y="3636288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8" name="Google Shape;888;p29"/>
          <p:cNvSpPr/>
          <p:nvPr/>
        </p:nvSpPr>
        <p:spPr>
          <a:xfrm>
            <a:off x="2524358" y="4841519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9" name="Google Shape;889;p29"/>
          <p:cNvSpPr/>
          <p:nvPr/>
        </p:nvSpPr>
        <p:spPr>
          <a:xfrm>
            <a:off x="3114577" y="4841489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0" name="Google Shape;890;p29"/>
          <p:cNvSpPr/>
          <p:nvPr/>
        </p:nvSpPr>
        <p:spPr>
          <a:xfrm>
            <a:off x="3704338" y="4841501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1" name="Google Shape;891;p29"/>
          <p:cNvSpPr/>
          <p:nvPr/>
        </p:nvSpPr>
        <p:spPr>
          <a:xfrm rot="10800000">
            <a:off x="3116441" y="1809093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2" name="Google Shape;892;p29"/>
          <p:cNvSpPr/>
          <p:nvPr/>
        </p:nvSpPr>
        <p:spPr>
          <a:xfrm rot="10800000">
            <a:off x="3114067" y="3033241"/>
            <a:ext cx="294407" cy="302004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3" name="Google Shape;893;p29"/>
          <p:cNvSpPr/>
          <p:nvPr/>
        </p:nvSpPr>
        <p:spPr>
          <a:xfrm rot="10800000">
            <a:off x="3705641" y="1206060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4" name="Google Shape;894;p29"/>
          <p:cNvSpPr/>
          <p:nvPr/>
        </p:nvSpPr>
        <p:spPr>
          <a:xfrm rot="10800000">
            <a:off x="3116383" y="1206918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5" name="Google Shape;895;p29"/>
          <p:cNvSpPr/>
          <p:nvPr/>
        </p:nvSpPr>
        <p:spPr>
          <a:xfrm rot="10800000">
            <a:off x="3705528" y="603035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6" name="Google Shape;896;p29"/>
          <p:cNvSpPr/>
          <p:nvPr/>
        </p:nvSpPr>
        <p:spPr>
          <a:xfrm rot="10800000">
            <a:off x="3116271" y="603893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7" name="Google Shape;897;p29"/>
          <p:cNvSpPr/>
          <p:nvPr/>
        </p:nvSpPr>
        <p:spPr>
          <a:xfrm rot="10800000">
            <a:off x="2525934" y="603910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8" name="Google Shape;898;p29"/>
          <p:cNvSpPr/>
          <p:nvPr/>
        </p:nvSpPr>
        <p:spPr>
          <a:xfrm rot="10800000">
            <a:off x="3705528" y="10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9" name="Google Shape;899;p29"/>
          <p:cNvSpPr/>
          <p:nvPr/>
        </p:nvSpPr>
        <p:spPr>
          <a:xfrm rot="10800000">
            <a:off x="3116271" y="868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0" name="Google Shape;900;p29"/>
          <p:cNvSpPr/>
          <p:nvPr/>
        </p:nvSpPr>
        <p:spPr>
          <a:xfrm rot="10800000">
            <a:off x="2526509" y="885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SECTION_TITLE_AND_DESCRIPTION_1_1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700" scaled="0"/>
        </a:gradFill>
      </p:bgPr>
    </p:bg>
    <p:spTree>
      <p:nvGrpSpPr>
        <p:cNvPr id="90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p30"/>
          <p:cNvSpPr txBox="1"/>
          <p:nvPr/>
        </p:nvSpPr>
        <p:spPr>
          <a:xfrm>
            <a:off x="2105700" y="3384500"/>
            <a:ext cx="4690800" cy="63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</a:t>
            </a: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: This presentation template was created by </a:t>
            </a:r>
            <a:r>
              <a:rPr b="1"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Slidesgo</a:t>
            </a: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b="1"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Flaticon</a:t>
            </a: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b="1"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Freepik</a:t>
            </a: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and illustrations by </a:t>
            </a:r>
            <a:r>
              <a:rPr b="1"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Stories</a:t>
            </a:r>
            <a:endParaRPr b="1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903" name="Google Shape;903;p30"/>
          <p:cNvSpPr txBox="1"/>
          <p:nvPr>
            <p:ph type="title"/>
          </p:nvPr>
        </p:nvSpPr>
        <p:spPr>
          <a:xfrm>
            <a:off x="2522400" y="796850"/>
            <a:ext cx="40992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904" name="Google Shape;904;p30"/>
          <p:cNvSpPr txBox="1"/>
          <p:nvPr>
            <p:ph idx="1" type="subTitle"/>
          </p:nvPr>
        </p:nvSpPr>
        <p:spPr>
          <a:xfrm>
            <a:off x="2291400" y="4173650"/>
            <a:ext cx="45612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05" name="Google Shape;905;p30"/>
          <p:cNvSpPr txBox="1"/>
          <p:nvPr>
            <p:ph idx="2" type="subTitle"/>
          </p:nvPr>
        </p:nvSpPr>
        <p:spPr>
          <a:xfrm>
            <a:off x="2537400" y="1390163"/>
            <a:ext cx="4069200" cy="10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06" name="Google Shape;906;p30"/>
          <p:cNvSpPr/>
          <p:nvPr/>
        </p:nvSpPr>
        <p:spPr>
          <a:xfrm flipH="1" rot="5400000">
            <a:off x="7815" y="2417247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7" name="Google Shape;907;p30"/>
          <p:cNvSpPr/>
          <p:nvPr/>
        </p:nvSpPr>
        <p:spPr>
          <a:xfrm flipH="1" rot="5400000">
            <a:off x="7815" y="1812207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8" name="Google Shape;908;p30"/>
          <p:cNvSpPr/>
          <p:nvPr/>
        </p:nvSpPr>
        <p:spPr>
          <a:xfrm flipH="1" rot="5400000">
            <a:off x="626108" y="4837014"/>
            <a:ext cx="303021" cy="309830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9" name="Google Shape;909;p30"/>
          <p:cNvSpPr/>
          <p:nvPr/>
        </p:nvSpPr>
        <p:spPr>
          <a:xfrm flipH="1" rot="5400000">
            <a:off x="626092" y="4231958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0" name="Google Shape;910;p30"/>
          <p:cNvSpPr/>
          <p:nvPr/>
        </p:nvSpPr>
        <p:spPr>
          <a:xfrm flipH="1" rot="5400000">
            <a:off x="626092" y="3021879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1" name="Google Shape;911;p30"/>
          <p:cNvSpPr/>
          <p:nvPr/>
        </p:nvSpPr>
        <p:spPr>
          <a:xfrm flipH="1" rot="5400000">
            <a:off x="626092" y="1206728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2" name="Google Shape;912;p30"/>
          <p:cNvSpPr/>
          <p:nvPr/>
        </p:nvSpPr>
        <p:spPr>
          <a:xfrm flipH="1" rot="5400000">
            <a:off x="626092" y="-3383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3" name="Google Shape;913;p30"/>
          <p:cNvSpPr/>
          <p:nvPr/>
        </p:nvSpPr>
        <p:spPr>
          <a:xfrm flipH="1" rot="5400000">
            <a:off x="1244385" y="4837453"/>
            <a:ext cx="303021" cy="308951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4" name="Google Shape;914;p30"/>
          <p:cNvSpPr/>
          <p:nvPr/>
        </p:nvSpPr>
        <p:spPr>
          <a:xfrm flipH="1" rot="5400000">
            <a:off x="1863125" y="4231528"/>
            <a:ext cx="302065" cy="309859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5" name="Google Shape;915;p30"/>
          <p:cNvSpPr/>
          <p:nvPr/>
        </p:nvSpPr>
        <p:spPr>
          <a:xfrm flipH="1" rot="5400000">
            <a:off x="1244861" y="4231940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6" name="Google Shape;916;p30"/>
          <p:cNvSpPr/>
          <p:nvPr/>
        </p:nvSpPr>
        <p:spPr>
          <a:xfrm flipH="1" rot="5400000">
            <a:off x="7384" y="4837059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7" name="Google Shape;917;p30"/>
          <p:cNvSpPr/>
          <p:nvPr/>
        </p:nvSpPr>
        <p:spPr>
          <a:xfrm flipH="1" rot="5400000">
            <a:off x="8333" y="4232420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8" name="Google Shape;918;p30"/>
          <p:cNvSpPr/>
          <p:nvPr/>
        </p:nvSpPr>
        <p:spPr>
          <a:xfrm flipH="1" rot="5400000">
            <a:off x="8335" y="3627348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9" name="Google Shape;919;p30"/>
          <p:cNvSpPr/>
          <p:nvPr/>
        </p:nvSpPr>
        <p:spPr>
          <a:xfrm flipH="1" rot="5400000">
            <a:off x="9578" y="3022536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0" name="Google Shape;920;p30"/>
          <p:cNvSpPr/>
          <p:nvPr/>
        </p:nvSpPr>
        <p:spPr>
          <a:xfrm flipH="1" rot="5400000">
            <a:off x="626096" y="2417246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1" name="Google Shape;921;p30"/>
          <p:cNvSpPr/>
          <p:nvPr/>
        </p:nvSpPr>
        <p:spPr>
          <a:xfrm flipH="1" rot="5400000">
            <a:off x="9570" y="1207140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2" name="Google Shape;922;p30"/>
          <p:cNvSpPr/>
          <p:nvPr/>
        </p:nvSpPr>
        <p:spPr>
          <a:xfrm flipH="1" rot="5400000">
            <a:off x="10077" y="602112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3" name="Google Shape;923;p30"/>
          <p:cNvSpPr/>
          <p:nvPr/>
        </p:nvSpPr>
        <p:spPr>
          <a:xfrm flipH="1" rot="5400000">
            <a:off x="9570" y="-2972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4" name="Google Shape;924;p30"/>
          <p:cNvSpPr/>
          <p:nvPr/>
        </p:nvSpPr>
        <p:spPr>
          <a:xfrm flipH="1" rot="5400000">
            <a:off x="626038" y="601684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5" name="Google Shape;925;p30"/>
          <p:cNvSpPr/>
          <p:nvPr/>
        </p:nvSpPr>
        <p:spPr>
          <a:xfrm flipH="1" rot="5400000">
            <a:off x="1242624" y="3022532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6" name="Google Shape;926;p30"/>
          <p:cNvSpPr/>
          <p:nvPr/>
        </p:nvSpPr>
        <p:spPr>
          <a:xfrm flipH="1" rot="5400000">
            <a:off x="1242624" y="1208805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7" name="Google Shape;927;p30"/>
          <p:cNvSpPr/>
          <p:nvPr/>
        </p:nvSpPr>
        <p:spPr>
          <a:xfrm flipH="1" rot="-5400000">
            <a:off x="6979550" y="2417278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8" name="Google Shape;928;p30"/>
          <p:cNvSpPr/>
          <p:nvPr/>
        </p:nvSpPr>
        <p:spPr>
          <a:xfrm flipH="1" rot="-5400000">
            <a:off x="6979981" y="-3401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9" name="Google Shape;929;p30"/>
          <p:cNvSpPr/>
          <p:nvPr/>
        </p:nvSpPr>
        <p:spPr>
          <a:xfrm flipH="1" rot="-5400000">
            <a:off x="6978275" y="4232374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0" name="Google Shape;930;p30"/>
          <p:cNvSpPr/>
          <p:nvPr/>
        </p:nvSpPr>
        <p:spPr>
          <a:xfrm flipH="1" rot="-5400000">
            <a:off x="7598185" y="2417278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1" name="Google Shape;931;p30"/>
          <p:cNvSpPr/>
          <p:nvPr/>
        </p:nvSpPr>
        <p:spPr>
          <a:xfrm flipH="1" rot="-5400000">
            <a:off x="7598616" y="-3401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2" name="Google Shape;932;p30"/>
          <p:cNvSpPr/>
          <p:nvPr/>
        </p:nvSpPr>
        <p:spPr>
          <a:xfrm flipH="1" rot="-5400000">
            <a:off x="7598655" y="602084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3" name="Google Shape;933;p30"/>
          <p:cNvSpPr/>
          <p:nvPr/>
        </p:nvSpPr>
        <p:spPr>
          <a:xfrm flipH="1" rot="-5400000">
            <a:off x="7596422" y="1811963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4" name="Google Shape;934;p30"/>
          <p:cNvSpPr/>
          <p:nvPr/>
        </p:nvSpPr>
        <p:spPr>
          <a:xfrm flipH="1" rot="-5400000">
            <a:off x="7596430" y="3627350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5" name="Google Shape;935;p30"/>
          <p:cNvSpPr/>
          <p:nvPr/>
        </p:nvSpPr>
        <p:spPr>
          <a:xfrm flipH="1" rot="-5400000">
            <a:off x="7596910" y="4232374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6" name="Google Shape;936;p30"/>
          <p:cNvSpPr/>
          <p:nvPr/>
        </p:nvSpPr>
        <p:spPr>
          <a:xfrm flipH="1" rot="-5400000">
            <a:off x="8216821" y="2417265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7" name="Google Shape;937;p30"/>
          <p:cNvSpPr/>
          <p:nvPr/>
        </p:nvSpPr>
        <p:spPr>
          <a:xfrm flipH="1" rot="-5400000">
            <a:off x="8216821" y="3022301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8" name="Google Shape;938;p30"/>
          <p:cNvSpPr/>
          <p:nvPr/>
        </p:nvSpPr>
        <p:spPr>
          <a:xfrm flipH="1" rot="-5400000">
            <a:off x="8217252" y="-3414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9" name="Google Shape;939;p30"/>
          <p:cNvSpPr/>
          <p:nvPr/>
        </p:nvSpPr>
        <p:spPr>
          <a:xfrm flipH="1" rot="-5400000">
            <a:off x="8217290" y="602071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0" name="Google Shape;940;p30"/>
          <p:cNvSpPr/>
          <p:nvPr/>
        </p:nvSpPr>
        <p:spPr>
          <a:xfrm flipH="1" rot="-5400000">
            <a:off x="8217288" y="1207170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1" name="Google Shape;941;p30"/>
          <p:cNvSpPr/>
          <p:nvPr/>
        </p:nvSpPr>
        <p:spPr>
          <a:xfrm flipH="1" rot="-5400000">
            <a:off x="8215057" y="1811950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2" name="Google Shape;942;p30"/>
          <p:cNvSpPr/>
          <p:nvPr/>
        </p:nvSpPr>
        <p:spPr>
          <a:xfrm flipH="1" rot="-5400000">
            <a:off x="8215066" y="3627337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3" name="Google Shape;943;p30"/>
          <p:cNvSpPr/>
          <p:nvPr/>
        </p:nvSpPr>
        <p:spPr>
          <a:xfrm flipH="1" rot="-5400000">
            <a:off x="8215546" y="4232361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4" name="Google Shape;944;p30"/>
          <p:cNvSpPr/>
          <p:nvPr/>
        </p:nvSpPr>
        <p:spPr>
          <a:xfrm flipH="1" rot="-5400000">
            <a:off x="8215066" y="4837442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5" name="Google Shape;945;p30"/>
          <p:cNvSpPr/>
          <p:nvPr/>
        </p:nvSpPr>
        <p:spPr>
          <a:xfrm flipH="1" rot="5400000">
            <a:off x="1243048" y="-3383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6" name="Google Shape;946;p30"/>
          <p:cNvSpPr/>
          <p:nvPr/>
        </p:nvSpPr>
        <p:spPr>
          <a:xfrm flipH="1" rot="-5400000">
            <a:off x="8837214" y="2417291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7" name="Google Shape;947;p30"/>
          <p:cNvSpPr/>
          <p:nvPr/>
        </p:nvSpPr>
        <p:spPr>
          <a:xfrm flipH="1" rot="-5400000">
            <a:off x="8837214" y="3022327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8" name="Google Shape;948;p30"/>
          <p:cNvSpPr/>
          <p:nvPr/>
        </p:nvSpPr>
        <p:spPr>
          <a:xfrm flipH="1" rot="-5400000">
            <a:off x="8837645" y="-3388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9" name="Google Shape;949;p30"/>
          <p:cNvSpPr/>
          <p:nvPr/>
        </p:nvSpPr>
        <p:spPr>
          <a:xfrm flipH="1" rot="-5400000">
            <a:off x="8837683" y="602097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0" name="Google Shape;950;p30"/>
          <p:cNvSpPr/>
          <p:nvPr/>
        </p:nvSpPr>
        <p:spPr>
          <a:xfrm flipH="1" rot="-5400000">
            <a:off x="8837680" y="1207196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1" name="Google Shape;951;p30"/>
          <p:cNvSpPr/>
          <p:nvPr/>
        </p:nvSpPr>
        <p:spPr>
          <a:xfrm flipH="1" rot="-5400000">
            <a:off x="8835450" y="1811975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2" name="Google Shape;952;p30"/>
          <p:cNvSpPr/>
          <p:nvPr/>
        </p:nvSpPr>
        <p:spPr>
          <a:xfrm flipH="1" rot="-5400000">
            <a:off x="8835458" y="3627363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3" name="Google Shape;953;p30"/>
          <p:cNvSpPr/>
          <p:nvPr/>
        </p:nvSpPr>
        <p:spPr>
          <a:xfrm flipH="1" rot="-5400000">
            <a:off x="8835939" y="4232387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4" name="Google Shape;954;p30"/>
          <p:cNvSpPr/>
          <p:nvPr/>
        </p:nvSpPr>
        <p:spPr>
          <a:xfrm flipH="1" rot="-5400000">
            <a:off x="8835458" y="4837468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012" scaled="0"/>
        </a:gra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4"/>
          <p:cNvSpPr/>
          <p:nvPr/>
        </p:nvSpPr>
        <p:spPr>
          <a:xfrm>
            <a:off x="9" y="4239249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4"/>
          <p:cNvSpPr/>
          <p:nvPr/>
        </p:nvSpPr>
        <p:spPr>
          <a:xfrm>
            <a:off x="589725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4"/>
          <p:cNvSpPr/>
          <p:nvPr/>
        </p:nvSpPr>
        <p:spPr>
          <a:xfrm>
            <a:off x="9" y="3637064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4"/>
          <p:cNvSpPr/>
          <p:nvPr/>
        </p:nvSpPr>
        <p:spPr>
          <a:xfrm>
            <a:off x="9" y="3034023"/>
            <a:ext cx="295338" cy="302004"/>
          </a:xfrm>
          <a:custGeom>
            <a:rect b="b" l="l" r="r" t="t"/>
            <a:pathLst>
              <a:path extrusionOk="0" h="10579" w="9514">
                <a:moveTo>
                  <a:pt x="0" y="1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4"/>
          <p:cNvSpPr/>
          <p:nvPr/>
        </p:nvSpPr>
        <p:spPr>
          <a:xfrm>
            <a:off x="9" y="2431866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4"/>
          <p:cNvSpPr/>
          <p:nvPr/>
        </p:nvSpPr>
        <p:spPr>
          <a:xfrm>
            <a:off x="590637" y="36370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4"/>
          <p:cNvSpPr/>
          <p:nvPr/>
        </p:nvSpPr>
        <p:spPr>
          <a:xfrm>
            <a:off x="-50" y="4842282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4"/>
          <p:cNvSpPr/>
          <p:nvPr/>
        </p:nvSpPr>
        <p:spPr>
          <a:xfrm>
            <a:off x="590169" y="48422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4"/>
          <p:cNvSpPr/>
          <p:nvPr/>
        </p:nvSpPr>
        <p:spPr>
          <a:xfrm flipH="1" rot="10800000">
            <a:off x="8257867" y="14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4"/>
          <p:cNvSpPr/>
          <p:nvPr/>
        </p:nvSpPr>
        <p:spPr>
          <a:xfrm flipH="1" rot="10800000">
            <a:off x="8847624" y="602608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4"/>
          <p:cNvSpPr/>
          <p:nvPr/>
        </p:nvSpPr>
        <p:spPr>
          <a:xfrm flipH="1" rot="10800000">
            <a:off x="8848630" y="-2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4"/>
          <p:cNvSpPr/>
          <p:nvPr/>
        </p:nvSpPr>
        <p:spPr>
          <a:xfrm flipH="1" rot="10800000">
            <a:off x="8847702" y="1205203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5" y="10547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4"/>
          <p:cNvSpPr/>
          <p:nvPr/>
        </p:nvSpPr>
        <p:spPr>
          <a:xfrm flipH="1" rot="10800000">
            <a:off x="8847687" y="1807156"/>
            <a:ext cx="294407" cy="302004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9"/>
                </a:lnTo>
                <a:lnTo>
                  <a:pt x="9484" y="10579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4"/>
          <p:cNvSpPr/>
          <p:nvPr/>
        </p:nvSpPr>
        <p:spPr>
          <a:xfrm flipH="1" rot="10800000">
            <a:off x="8259817" y="602189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4"/>
          <p:cNvSpPr txBox="1"/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5" name="Google Shape;95;p4"/>
          <p:cNvSpPr txBox="1"/>
          <p:nvPr>
            <p:ph idx="1" type="body"/>
          </p:nvPr>
        </p:nvSpPr>
        <p:spPr>
          <a:xfrm>
            <a:off x="717425" y="1203750"/>
            <a:ext cx="7709100" cy="339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845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  <a:defRPr sz="1200">
                <a:solidFill>
                  <a:srgbClr val="FFFFFF"/>
                </a:solidFill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○"/>
              <a:defRPr>
                <a:solidFill>
                  <a:srgbClr val="FFFFFF"/>
                </a:solidFill>
              </a:defRPr>
            </a:lvl2pPr>
            <a:lvl3pPr indent="-330200" lvl="2" marL="13716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■"/>
              <a:defRPr>
                <a:solidFill>
                  <a:srgbClr val="FFFFFF"/>
                </a:solidFill>
              </a:defRPr>
            </a:lvl3pPr>
            <a:lvl4pPr indent="-330200" lvl="3" marL="18288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●"/>
              <a:defRPr>
                <a:solidFill>
                  <a:srgbClr val="FFFFFF"/>
                </a:solidFill>
              </a:defRPr>
            </a:lvl4pPr>
            <a:lvl5pPr indent="-330200" lvl="4" marL="22860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○"/>
              <a:defRPr>
                <a:solidFill>
                  <a:srgbClr val="FFFFFF"/>
                </a:solidFill>
              </a:defRPr>
            </a:lvl5pPr>
            <a:lvl6pPr indent="-330200" lvl="5" marL="27432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■"/>
              <a:defRPr>
                <a:solidFill>
                  <a:srgbClr val="FFFFFF"/>
                </a:solidFill>
              </a:defRPr>
            </a:lvl6pPr>
            <a:lvl7pPr indent="-330200" lvl="6" marL="32004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●"/>
              <a:defRPr>
                <a:solidFill>
                  <a:srgbClr val="FFFFFF"/>
                </a:solidFill>
              </a:defRPr>
            </a:lvl7pPr>
            <a:lvl8pPr indent="-330200" lvl="7" marL="36576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○"/>
              <a:defRPr>
                <a:solidFill>
                  <a:srgbClr val="FFFFFF"/>
                </a:solidFill>
              </a:defRPr>
            </a:lvl8pPr>
            <a:lvl9pPr indent="-330200" lvl="8" marL="411480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600"/>
              <a:buFont typeface="Muli"/>
              <a:buChar char="■"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96" name="Google Shape;96;p4"/>
          <p:cNvSpPr txBox="1"/>
          <p:nvPr/>
        </p:nvSpPr>
        <p:spPr>
          <a:xfrm>
            <a:off x="-295875" y="3054825"/>
            <a:ext cx="2159700" cy="5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012" scaled="0"/>
        </a:gra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5"/>
          <p:cNvSpPr/>
          <p:nvPr/>
        </p:nvSpPr>
        <p:spPr>
          <a:xfrm>
            <a:off x="3834542" y="4238486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5"/>
          <p:cNvSpPr/>
          <p:nvPr/>
        </p:nvSpPr>
        <p:spPr>
          <a:xfrm>
            <a:off x="4424257" y="4238486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5"/>
          <p:cNvSpPr/>
          <p:nvPr/>
        </p:nvSpPr>
        <p:spPr>
          <a:xfrm>
            <a:off x="5013972" y="4238486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5"/>
          <p:cNvSpPr/>
          <p:nvPr/>
        </p:nvSpPr>
        <p:spPr>
          <a:xfrm>
            <a:off x="3834542" y="3636301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5"/>
          <p:cNvSpPr/>
          <p:nvPr/>
        </p:nvSpPr>
        <p:spPr>
          <a:xfrm>
            <a:off x="4425144" y="3033260"/>
            <a:ext cx="294407" cy="302004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5"/>
          <p:cNvSpPr/>
          <p:nvPr/>
        </p:nvSpPr>
        <p:spPr>
          <a:xfrm>
            <a:off x="4425170" y="3636288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5"/>
          <p:cNvSpPr/>
          <p:nvPr/>
        </p:nvSpPr>
        <p:spPr>
          <a:xfrm>
            <a:off x="3835058" y="4841519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5"/>
          <p:cNvSpPr/>
          <p:nvPr/>
        </p:nvSpPr>
        <p:spPr>
          <a:xfrm>
            <a:off x="4425277" y="4841489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5"/>
          <p:cNvSpPr/>
          <p:nvPr/>
        </p:nvSpPr>
        <p:spPr>
          <a:xfrm>
            <a:off x="5015038" y="4841501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5"/>
          <p:cNvSpPr/>
          <p:nvPr/>
        </p:nvSpPr>
        <p:spPr>
          <a:xfrm rot="10800000">
            <a:off x="4427141" y="1809093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5"/>
          <p:cNvSpPr/>
          <p:nvPr/>
        </p:nvSpPr>
        <p:spPr>
          <a:xfrm rot="10800000">
            <a:off x="4424767" y="3033241"/>
            <a:ext cx="294407" cy="302004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5"/>
          <p:cNvSpPr/>
          <p:nvPr/>
        </p:nvSpPr>
        <p:spPr>
          <a:xfrm rot="10800000">
            <a:off x="5016341" y="1206060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5"/>
          <p:cNvSpPr/>
          <p:nvPr/>
        </p:nvSpPr>
        <p:spPr>
          <a:xfrm rot="10800000">
            <a:off x="4427083" y="1206918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5"/>
          <p:cNvSpPr/>
          <p:nvPr/>
        </p:nvSpPr>
        <p:spPr>
          <a:xfrm rot="10800000">
            <a:off x="5016228" y="603035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5"/>
          <p:cNvSpPr/>
          <p:nvPr/>
        </p:nvSpPr>
        <p:spPr>
          <a:xfrm rot="10800000">
            <a:off x="4426971" y="603893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5"/>
          <p:cNvSpPr/>
          <p:nvPr/>
        </p:nvSpPr>
        <p:spPr>
          <a:xfrm rot="10800000">
            <a:off x="3836634" y="603910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5"/>
          <p:cNvSpPr/>
          <p:nvPr/>
        </p:nvSpPr>
        <p:spPr>
          <a:xfrm rot="10800000">
            <a:off x="5016228" y="10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5"/>
          <p:cNvSpPr/>
          <p:nvPr/>
        </p:nvSpPr>
        <p:spPr>
          <a:xfrm rot="10800000">
            <a:off x="4426971" y="868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5"/>
          <p:cNvSpPr/>
          <p:nvPr/>
        </p:nvSpPr>
        <p:spPr>
          <a:xfrm rot="10800000">
            <a:off x="3837209" y="885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5"/>
          <p:cNvSpPr txBox="1"/>
          <p:nvPr>
            <p:ph type="title"/>
          </p:nvPr>
        </p:nvSpPr>
        <p:spPr>
          <a:xfrm>
            <a:off x="716219" y="1785775"/>
            <a:ext cx="3095400" cy="83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9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8" name="Google Shape;118;p5"/>
          <p:cNvSpPr txBox="1"/>
          <p:nvPr>
            <p:ph idx="2" type="title"/>
          </p:nvPr>
        </p:nvSpPr>
        <p:spPr>
          <a:xfrm>
            <a:off x="5341081" y="1785775"/>
            <a:ext cx="3086700" cy="83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9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9" name="Google Shape;119;p5"/>
          <p:cNvSpPr txBox="1"/>
          <p:nvPr>
            <p:ph idx="1" type="subTitle"/>
          </p:nvPr>
        </p:nvSpPr>
        <p:spPr>
          <a:xfrm>
            <a:off x="5413531" y="2668925"/>
            <a:ext cx="2941800" cy="68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0"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0" name="Google Shape;120;p5"/>
          <p:cNvSpPr txBox="1"/>
          <p:nvPr>
            <p:ph idx="3" type="subTitle"/>
          </p:nvPr>
        </p:nvSpPr>
        <p:spPr>
          <a:xfrm>
            <a:off x="793019" y="2668925"/>
            <a:ext cx="2941800" cy="68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0"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6"/>
          <p:cNvSpPr/>
          <p:nvPr/>
        </p:nvSpPr>
        <p:spPr>
          <a:xfrm flipH="1" rot="10800000">
            <a:off x="8257042" y="1701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6"/>
          <p:cNvSpPr/>
          <p:nvPr/>
        </p:nvSpPr>
        <p:spPr>
          <a:xfrm flipH="1" rot="10800000">
            <a:off x="34" y="604097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6"/>
          <p:cNvSpPr/>
          <p:nvPr/>
        </p:nvSpPr>
        <p:spPr>
          <a:xfrm flipH="1" rot="10800000">
            <a:off x="589750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6"/>
          <p:cNvSpPr/>
          <p:nvPr/>
        </p:nvSpPr>
        <p:spPr>
          <a:xfrm flipH="1" rot="10800000">
            <a:off x="1179465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6"/>
          <p:cNvSpPr/>
          <p:nvPr/>
        </p:nvSpPr>
        <p:spPr>
          <a:xfrm flipH="1" rot="10800000">
            <a:off x="8846799" y="604296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6"/>
          <p:cNvSpPr/>
          <p:nvPr/>
        </p:nvSpPr>
        <p:spPr>
          <a:xfrm flipH="1" rot="10800000">
            <a:off x="590662" y="1207122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6"/>
          <p:cNvSpPr/>
          <p:nvPr/>
        </p:nvSpPr>
        <p:spPr>
          <a:xfrm flipH="1" rot="10800000">
            <a:off x="-25" y="1064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6"/>
          <p:cNvSpPr/>
          <p:nvPr/>
        </p:nvSpPr>
        <p:spPr>
          <a:xfrm flipH="1" rot="10800000">
            <a:off x="590194" y="1922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6"/>
          <p:cNvSpPr/>
          <p:nvPr/>
        </p:nvSpPr>
        <p:spPr>
          <a:xfrm flipH="1" rot="10800000">
            <a:off x="1179956" y="1938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6"/>
          <p:cNvSpPr/>
          <p:nvPr/>
        </p:nvSpPr>
        <p:spPr>
          <a:xfrm flipH="1" rot="10800000">
            <a:off x="1768954" y="3617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6"/>
          <p:cNvSpPr/>
          <p:nvPr/>
        </p:nvSpPr>
        <p:spPr>
          <a:xfrm flipH="1" rot="10800000">
            <a:off x="7076711" y="-2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6"/>
          <p:cNvSpPr/>
          <p:nvPr/>
        </p:nvSpPr>
        <p:spPr>
          <a:xfrm flipH="1" rot="10800000">
            <a:off x="7667345" y="605999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6"/>
          <p:cNvSpPr/>
          <p:nvPr/>
        </p:nvSpPr>
        <p:spPr>
          <a:xfrm flipH="1" rot="10800000">
            <a:off x="7666423" y="3678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6"/>
          <p:cNvSpPr/>
          <p:nvPr/>
        </p:nvSpPr>
        <p:spPr>
          <a:xfrm flipH="1" rot="10800000">
            <a:off x="8257074" y="603886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6"/>
          <p:cNvSpPr/>
          <p:nvPr/>
        </p:nvSpPr>
        <p:spPr>
          <a:xfrm flipH="1" rot="10800000">
            <a:off x="8848605" y="2124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6"/>
          <p:cNvSpPr/>
          <p:nvPr/>
        </p:nvSpPr>
        <p:spPr>
          <a:xfrm flipH="1" rot="10800000">
            <a:off x="8257524" y="1206911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6"/>
          <p:cNvSpPr txBox="1"/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7"/>
          <p:cNvSpPr/>
          <p:nvPr/>
        </p:nvSpPr>
        <p:spPr>
          <a:xfrm>
            <a:off x="2358952" y="4842290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7"/>
          <p:cNvSpPr/>
          <p:nvPr/>
        </p:nvSpPr>
        <p:spPr>
          <a:xfrm>
            <a:off x="2948667" y="4842290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7"/>
          <p:cNvSpPr/>
          <p:nvPr/>
        </p:nvSpPr>
        <p:spPr>
          <a:xfrm>
            <a:off x="5897305" y="4842290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7"/>
          <p:cNvSpPr/>
          <p:nvPr/>
        </p:nvSpPr>
        <p:spPr>
          <a:xfrm>
            <a:off x="8257067" y="4842501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7"/>
          <p:cNvSpPr/>
          <p:nvPr/>
        </p:nvSpPr>
        <p:spPr>
          <a:xfrm>
            <a:off x="59" y="4239249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7"/>
          <p:cNvSpPr/>
          <p:nvPr/>
        </p:nvSpPr>
        <p:spPr>
          <a:xfrm>
            <a:off x="589775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7"/>
          <p:cNvSpPr/>
          <p:nvPr/>
        </p:nvSpPr>
        <p:spPr>
          <a:xfrm>
            <a:off x="1769205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7"/>
          <p:cNvSpPr/>
          <p:nvPr/>
        </p:nvSpPr>
        <p:spPr>
          <a:xfrm>
            <a:off x="3538382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7"/>
          <p:cNvSpPr/>
          <p:nvPr/>
        </p:nvSpPr>
        <p:spPr>
          <a:xfrm>
            <a:off x="5307559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7"/>
          <p:cNvSpPr/>
          <p:nvPr/>
        </p:nvSpPr>
        <p:spPr>
          <a:xfrm>
            <a:off x="7076736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7"/>
          <p:cNvSpPr/>
          <p:nvPr/>
        </p:nvSpPr>
        <p:spPr>
          <a:xfrm>
            <a:off x="8846824" y="4239877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7"/>
          <p:cNvSpPr/>
          <p:nvPr/>
        </p:nvSpPr>
        <p:spPr>
          <a:xfrm>
            <a:off x="0" y="4842282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7"/>
          <p:cNvSpPr/>
          <p:nvPr/>
        </p:nvSpPr>
        <p:spPr>
          <a:xfrm>
            <a:off x="590219" y="48422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7"/>
          <p:cNvSpPr/>
          <p:nvPr/>
        </p:nvSpPr>
        <p:spPr>
          <a:xfrm>
            <a:off x="1179981" y="4842263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7"/>
          <p:cNvSpPr/>
          <p:nvPr/>
        </p:nvSpPr>
        <p:spPr>
          <a:xfrm>
            <a:off x="1768979" y="4840556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7"/>
          <p:cNvSpPr/>
          <p:nvPr/>
        </p:nvSpPr>
        <p:spPr>
          <a:xfrm>
            <a:off x="3538395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7"/>
          <p:cNvSpPr/>
          <p:nvPr/>
        </p:nvSpPr>
        <p:spPr>
          <a:xfrm>
            <a:off x="4128580" y="48405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7"/>
          <p:cNvSpPr/>
          <p:nvPr/>
        </p:nvSpPr>
        <p:spPr>
          <a:xfrm>
            <a:off x="4717857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7"/>
          <p:cNvSpPr/>
          <p:nvPr/>
        </p:nvSpPr>
        <p:spPr>
          <a:xfrm>
            <a:off x="5308050" y="4840551"/>
            <a:ext cx="294438" cy="301148"/>
          </a:xfrm>
          <a:custGeom>
            <a:rect b="b" l="l" r="r" t="t"/>
            <a:pathLst>
              <a:path extrusionOk="0" h="10549" w="9485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7"/>
          <p:cNvSpPr/>
          <p:nvPr/>
        </p:nvSpPr>
        <p:spPr>
          <a:xfrm>
            <a:off x="6487014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7"/>
          <p:cNvSpPr/>
          <p:nvPr/>
        </p:nvSpPr>
        <p:spPr>
          <a:xfrm>
            <a:off x="7076736" y="4844176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7"/>
          <p:cNvSpPr/>
          <p:nvPr/>
        </p:nvSpPr>
        <p:spPr>
          <a:xfrm>
            <a:off x="4128102" y="4239301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7"/>
          <p:cNvSpPr/>
          <p:nvPr/>
        </p:nvSpPr>
        <p:spPr>
          <a:xfrm>
            <a:off x="7666448" y="4840524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7"/>
          <p:cNvSpPr/>
          <p:nvPr/>
        </p:nvSpPr>
        <p:spPr>
          <a:xfrm>
            <a:off x="8257099" y="4239459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7"/>
          <p:cNvSpPr/>
          <p:nvPr/>
        </p:nvSpPr>
        <p:spPr>
          <a:xfrm>
            <a:off x="8848630" y="4842049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7"/>
          <p:cNvSpPr/>
          <p:nvPr/>
        </p:nvSpPr>
        <p:spPr>
          <a:xfrm>
            <a:off x="5307596" y="36379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7"/>
          <p:cNvSpPr/>
          <p:nvPr/>
        </p:nvSpPr>
        <p:spPr>
          <a:xfrm>
            <a:off x="59" y="3636224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7"/>
          <p:cNvSpPr/>
          <p:nvPr/>
        </p:nvSpPr>
        <p:spPr>
          <a:xfrm>
            <a:off x="8848624" y="3637702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7"/>
          <p:cNvSpPr txBox="1"/>
          <p:nvPr>
            <p:ph type="title"/>
          </p:nvPr>
        </p:nvSpPr>
        <p:spPr>
          <a:xfrm>
            <a:off x="1108900" y="1540450"/>
            <a:ext cx="3552000" cy="82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69" name="Google Shape;169;p7"/>
          <p:cNvSpPr txBox="1"/>
          <p:nvPr>
            <p:ph idx="1" type="body"/>
          </p:nvPr>
        </p:nvSpPr>
        <p:spPr>
          <a:xfrm>
            <a:off x="1108875" y="2435000"/>
            <a:ext cx="4084200" cy="8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b="0" sz="1400"/>
            </a:lvl1pPr>
            <a:lvl2pPr indent="-330200" lvl="1" marL="914400">
              <a:spcBef>
                <a:spcPts val="10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700" scaled="0"/>
        </a:grad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8"/>
          <p:cNvSpPr/>
          <p:nvPr/>
        </p:nvSpPr>
        <p:spPr>
          <a:xfrm flipH="1" rot="-5400000">
            <a:off x="8837117" y="2417294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8"/>
          <p:cNvSpPr/>
          <p:nvPr/>
        </p:nvSpPr>
        <p:spPr>
          <a:xfrm flipH="1" rot="-5400000">
            <a:off x="8837117" y="3022331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8"/>
          <p:cNvSpPr/>
          <p:nvPr/>
        </p:nvSpPr>
        <p:spPr>
          <a:xfrm flipH="1" rot="-5400000">
            <a:off x="8218864" y="-3340"/>
            <a:ext cx="303021" cy="309830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8"/>
          <p:cNvSpPr/>
          <p:nvPr/>
        </p:nvSpPr>
        <p:spPr>
          <a:xfrm flipH="1" rot="-5400000">
            <a:off x="8218848" y="601713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8"/>
          <p:cNvSpPr/>
          <p:nvPr/>
        </p:nvSpPr>
        <p:spPr>
          <a:xfrm flipH="1" rot="-5400000">
            <a:off x="8218848" y="1206750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8"/>
          <p:cNvSpPr/>
          <p:nvPr/>
        </p:nvSpPr>
        <p:spPr>
          <a:xfrm flipH="1" rot="-5400000">
            <a:off x="8218848" y="1811786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8"/>
          <p:cNvSpPr/>
          <p:nvPr/>
        </p:nvSpPr>
        <p:spPr>
          <a:xfrm flipH="1" rot="-5400000">
            <a:off x="8218848" y="3021891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8"/>
          <p:cNvSpPr/>
          <p:nvPr/>
        </p:nvSpPr>
        <p:spPr>
          <a:xfrm flipH="1" rot="-5400000">
            <a:off x="8218848" y="3626928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8"/>
          <p:cNvSpPr/>
          <p:nvPr/>
        </p:nvSpPr>
        <p:spPr>
          <a:xfrm flipH="1" rot="-5400000">
            <a:off x="8218848" y="4837033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8"/>
          <p:cNvSpPr/>
          <p:nvPr/>
        </p:nvSpPr>
        <p:spPr>
          <a:xfrm flipH="1" rot="-5400000">
            <a:off x="7600595" y="-2900"/>
            <a:ext cx="303021" cy="308951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8"/>
          <p:cNvSpPr/>
          <p:nvPr/>
        </p:nvSpPr>
        <p:spPr>
          <a:xfrm flipH="1" rot="-5400000">
            <a:off x="6982340" y="-3354"/>
            <a:ext cx="303021" cy="309859"/>
          </a:xfrm>
          <a:custGeom>
            <a:rect b="b" l="l" r="r" t="t"/>
            <a:pathLst>
              <a:path extrusionOk="0" h="10579" w="9514">
                <a:moveTo>
                  <a:pt x="0" y="1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8"/>
          <p:cNvSpPr/>
          <p:nvPr/>
        </p:nvSpPr>
        <p:spPr>
          <a:xfrm flipH="1" rot="-5400000">
            <a:off x="6364086" y="-2900"/>
            <a:ext cx="303021" cy="308951"/>
          </a:xfrm>
          <a:custGeom>
            <a:rect b="b" l="l" r="r" t="t"/>
            <a:pathLst>
              <a:path extrusionOk="0" h="10548" w="9514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8"/>
          <p:cNvSpPr/>
          <p:nvPr/>
        </p:nvSpPr>
        <p:spPr>
          <a:xfrm flipH="1" rot="-5400000">
            <a:off x="6982818" y="602114"/>
            <a:ext cx="302065" cy="309859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8"/>
          <p:cNvSpPr/>
          <p:nvPr/>
        </p:nvSpPr>
        <p:spPr>
          <a:xfrm flipH="1" rot="-5400000">
            <a:off x="7601074" y="602580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8"/>
          <p:cNvSpPr/>
          <p:nvPr/>
        </p:nvSpPr>
        <p:spPr>
          <a:xfrm flipH="1" rot="-5400000">
            <a:off x="8837548" y="-3385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8"/>
          <p:cNvSpPr/>
          <p:nvPr/>
        </p:nvSpPr>
        <p:spPr>
          <a:xfrm flipH="1" rot="-5400000">
            <a:off x="8837586" y="602100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8"/>
          <p:cNvSpPr/>
          <p:nvPr/>
        </p:nvSpPr>
        <p:spPr>
          <a:xfrm flipH="1" rot="-5400000">
            <a:off x="8837584" y="1207199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8"/>
          <p:cNvSpPr/>
          <p:nvPr/>
        </p:nvSpPr>
        <p:spPr>
          <a:xfrm flipH="1" rot="-5400000">
            <a:off x="8835354" y="1811979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8"/>
          <p:cNvSpPr/>
          <p:nvPr/>
        </p:nvSpPr>
        <p:spPr>
          <a:xfrm flipH="1" rot="-5400000">
            <a:off x="8218844" y="2417266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8"/>
          <p:cNvSpPr/>
          <p:nvPr/>
        </p:nvSpPr>
        <p:spPr>
          <a:xfrm flipH="1" rot="-5400000">
            <a:off x="8835362" y="3627366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8"/>
          <p:cNvSpPr/>
          <p:nvPr/>
        </p:nvSpPr>
        <p:spPr>
          <a:xfrm flipH="1" rot="-5400000">
            <a:off x="8835842" y="4232390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8"/>
          <p:cNvSpPr/>
          <p:nvPr/>
        </p:nvSpPr>
        <p:spPr>
          <a:xfrm flipH="1" rot="-5400000">
            <a:off x="8835362" y="4837471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8"/>
          <p:cNvSpPr/>
          <p:nvPr/>
        </p:nvSpPr>
        <p:spPr>
          <a:xfrm flipH="1" rot="-5400000">
            <a:off x="8218902" y="4231969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8"/>
          <p:cNvSpPr/>
          <p:nvPr/>
        </p:nvSpPr>
        <p:spPr>
          <a:xfrm flipH="1" rot="-5400000">
            <a:off x="7602324" y="1811983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8"/>
          <p:cNvSpPr/>
          <p:nvPr/>
        </p:nvSpPr>
        <p:spPr>
          <a:xfrm flipH="1" rot="-5400000">
            <a:off x="7602324" y="3625701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8"/>
          <p:cNvSpPr/>
          <p:nvPr/>
        </p:nvSpPr>
        <p:spPr>
          <a:xfrm flipH="1" rot="-5400000">
            <a:off x="7601900" y="4837033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8"/>
          <p:cNvSpPr/>
          <p:nvPr/>
        </p:nvSpPr>
        <p:spPr>
          <a:xfrm flipH="1" rot="-5400000">
            <a:off x="6984953" y="4837033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8"/>
          <p:cNvSpPr txBox="1"/>
          <p:nvPr>
            <p:ph type="title"/>
          </p:nvPr>
        </p:nvSpPr>
        <p:spPr>
          <a:xfrm>
            <a:off x="1500200" y="1693000"/>
            <a:ext cx="5612700" cy="167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57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57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57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57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57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57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57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57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57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" name="Google Shape;199;p8"/>
          <p:cNvSpPr/>
          <p:nvPr/>
        </p:nvSpPr>
        <p:spPr>
          <a:xfrm flipH="1" rot="-5400000">
            <a:off x="6368449" y="4837463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8"/>
          <p:cNvSpPr/>
          <p:nvPr/>
        </p:nvSpPr>
        <p:spPr>
          <a:xfrm flipH="1" rot="-5400000">
            <a:off x="5692174" y="-2912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8"/>
          <p:cNvSpPr/>
          <p:nvPr/>
        </p:nvSpPr>
        <p:spPr>
          <a:xfrm flipH="1" rot="-5400000">
            <a:off x="5020249" y="-2912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8"/>
          <p:cNvSpPr/>
          <p:nvPr/>
        </p:nvSpPr>
        <p:spPr>
          <a:xfrm flipH="1" rot="-5400000">
            <a:off x="5752349" y="4837476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8"/>
          <p:cNvSpPr/>
          <p:nvPr/>
        </p:nvSpPr>
        <p:spPr>
          <a:xfrm rot="5400000">
            <a:off x="3454" y="-3368"/>
            <a:ext cx="303021" cy="309830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8"/>
          <p:cNvSpPr/>
          <p:nvPr/>
        </p:nvSpPr>
        <p:spPr>
          <a:xfrm rot="5400000">
            <a:off x="3438" y="601684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8"/>
          <p:cNvSpPr/>
          <p:nvPr/>
        </p:nvSpPr>
        <p:spPr>
          <a:xfrm rot="5400000">
            <a:off x="3438" y="1811757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8"/>
          <p:cNvSpPr/>
          <p:nvPr/>
        </p:nvSpPr>
        <p:spPr>
          <a:xfrm rot="5400000">
            <a:off x="3438" y="3626899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8"/>
          <p:cNvSpPr/>
          <p:nvPr/>
        </p:nvSpPr>
        <p:spPr>
          <a:xfrm rot="5400000">
            <a:off x="3438" y="4837004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8"/>
          <p:cNvSpPr/>
          <p:nvPr/>
        </p:nvSpPr>
        <p:spPr>
          <a:xfrm rot="5400000">
            <a:off x="621721" y="-2929"/>
            <a:ext cx="303021" cy="308951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8"/>
          <p:cNvSpPr/>
          <p:nvPr/>
        </p:nvSpPr>
        <p:spPr>
          <a:xfrm rot="5400000">
            <a:off x="622197" y="602552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8"/>
          <p:cNvSpPr/>
          <p:nvPr/>
        </p:nvSpPr>
        <p:spPr>
          <a:xfrm rot="5400000">
            <a:off x="3442" y="2417237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8"/>
          <p:cNvSpPr/>
          <p:nvPr/>
        </p:nvSpPr>
        <p:spPr>
          <a:xfrm rot="5400000">
            <a:off x="3384" y="4231940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8"/>
          <p:cNvSpPr/>
          <p:nvPr/>
        </p:nvSpPr>
        <p:spPr>
          <a:xfrm rot="5400000">
            <a:off x="619959" y="1811954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8"/>
          <p:cNvSpPr/>
          <p:nvPr/>
        </p:nvSpPr>
        <p:spPr>
          <a:xfrm rot="5400000">
            <a:off x="619959" y="3625672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8"/>
          <p:cNvSpPr/>
          <p:nvPr/>
        </p:nvSpPr>
        <p:spPr>
          <a:xfrm rot="5400000">
            <a:off x="620383" y="4837004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8"/>
          <p:cNvSpPr/>
          <p:nvPr/>
        </p:nvSpPr>
        <p:spPr>
          <a:xfrm rot="5400000">
            <a:off x="1237329" y="4837004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700" scaled="0"/>
        </a:grad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9"/>
          <p:cNvSpPr/>
          <p:nvPr/>
        </p:nvSpPr>
        <p:spPr>
          <a:xfrm>
            <a:off x="72" y="3026311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9"/>
          <p:cNvSpPr/>
          <p:nvPr/>
        </p:nvSpPr>
        <p:spPr>
          <a:xfrm>
            <a:off x="589787" y="3026311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9"/>
          <p:cNvSpPr/>
          <p:nvPr/>
        </p:nvSpPr>
        <p:spPr>
          <a:xfrm>
            <a:off x="1179502" y="3026311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9"/>
          <p:cNvSpPr/>
          <p:nvPr/>
        </p:nvSpPr>
        <p:spPr>
          <a:xfrm>
            <a:off x="72" y="2424126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9"/>
          <p:cNvSpPr/>
          <p:nvPr/>
        </p:nvSpPr>
        <p:spPr>
          <a:xfrm>
            <a:off x="590674" y="1821085"/>
            <a:ext cx="294407" cy="302004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9"/>
          <p:cNvSpPr/>
          <p:nvPr/>
        </p:nvSpPr>
        <p:spPr>
          <a:xfrm>
            <a:off x="590700" y="2424113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9"/>
          <p:cNvSpPr/>
          <p:nvPr/>
        </p:nvSpPr>
        <p:spPr>
          <a:xfrm>
            <a:off x="587" y="3629344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9"/>
          <p:cNvSpPr/>
          <p:nvPr/>
        </p:nvSpPr>
        <p:spPr>
          <a:xfrm>
            <a:off x="590807" y="3629314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9"/>
          <p:cNvSpPr/>
          <p:nvPr/>
        </p:nvSpPr>
        <p:spPr>
          <a:xfrm>
            <a:off x="1180568" y="3629326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9"/>
          <p:cNvSpPr/>
          <p:nvPr/>
        </p:nvSpPr>
        <p:spPr>
          <a:xfrm>
            <a:off x="700" y="4232369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9"/>
          <p:cNvSpPr/>
          <p:nvPr/>
        </p:nvSpPr>
        <p:spPr>
          <a:xfrm>
            <a:off x="590919" y="4232339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9"/>
          <p:cNvSpPr/>
          <p:nvPr/>
        </p:nvSpPr>
        <p:spPr>
          <a:xfrm>
            <a:off x="1181256" y="4232351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9"/>
          <p:cNvSpPr/>
          <p:nvPr/>
        </p:nvSpPr>
        <p:spPr>
          <a:xfrm>
            <a:off x="700" y="4835394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9"/>
          <p:cNvSpPr/>
          <p:nvPr/>
        </p:nvSpPr>
        <p:spPr>
          <a:xfrm>
            <a:off x="590919" y="4835364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9"/>
          <p:cNvSpPr/>
          <p:nvPr/>
        </p:nvSpPr>
        <p:spPr>
          <a:xfrm>
            <a:off x="1180681" y="4835376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9"/>
          <p:cNvSpPr/>
          <p:nvPr/>
        </p:nvSpPr>
        <p:spPr>
          <a:xfrm>
            <a:off x="7668397" y="3026311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9"/>
          <p:cNvSpPr/>
          <p:nvPr/>
        </p:nvSpPr>
        <p:spPr>
          <a:xfrm>
            <a:off x="8258112" y="3026311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9"/>
          <p:cNvSpPr/>
          <p:nvPr/>
        </p:nvSpPr>
        <p:spPr>
          <a:xfrm>
            <a:off x="8847827" y="3026311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9"/>
          <p:cNvSpPr/>
          <p:nvPr/>
        </p:nvSpPr>
        <p:spPr>
          <a:xfrm>
            <a:off x="8848597" y="2424126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9"/>
          <p:cNvSpPr/>
          <p:nvPr/>
        </p:nvSpPr>
        <p:spPr>
          <a:xfrm>
            <a:off x="8258999" y="1821085"/>
            <a:ext cx="294407" cy="302004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9"/>
          <p:cNvSpPr/>
          <p:nvPr/>
        </p:nvSpPr>
        <p:spPr>
          <a:xfrm>
            <a:off x="8259025" y="2424113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9"/>
          <p:cNvSpPr/>
          <p:nvPr/>
        </p:nvSpPr>
        <p:spPr>
          <a:xfrm>
            <a:off x="7668912" y="3629344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9"/>
          <p:cNvSpPr/>
          <p:nvPr/>
        </p:nvSpPr>
        <p:spPr>
          <a:xfrm>
            <a:off x="8259132" y="3629314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9"/>
          <p:cNvSpPr/>
          <p:nvPr/>
        </p:nvSpPr>
        <p:spPr>
          <a:xfrm>
            <a:off x="8848893" y="3629326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3792C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9"/>
          <p:cNvSpPr/>
          <p:nvPr/>
        </p:nvSpPr>
        <p:spPr>
          <a:xfrm>
            <a:off x="7669025" y="4232369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9"/>
          <p:cNvSpPr/>
          <p:nvPr/>
        </p:nvSpPr>
        <p:spPr>
          <a:xfrm>
            <a:off x="8259244" y="4232339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9"/>
          <p:cNvSpPr/>
          <p:nvPr/>
        </p:nvSpPr>
        <p:spPr>
          <a:xfrm>
            <a:off x="8849581" y="4232351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9"/>
          <p:cNvSpPr/>
          <p:nvPr/>
        </p:nvSpPr>
        <p:spPr>
          <a:xfrm>
            <a:off x="7669025" y="4835394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9"/>
          <p:cNvSpPr/>
          <p:nvPr/>
        </p:nvSpPr>
        <p:spPr>
          <a:xfrm>
            <a:off x="8259244" y="4835364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9"/>
          <p:cNvSpPr/>
          <p:nvPr/>
        </p:nvSpPr>
        <p:spPr>
          <a:xfrm>
            <a:off x="8849006" y="4835376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9"/>
          <p:cNvSpPr txBox="1"/>
          <p:nvPr>
            <p:ph type="title"/>
          </p:nvPr>
        </p:nvSpPr>
        <p:spPr>
          <a:xfrm>
            <a:off x="1813050" y="1872881"/>
            <a:ext cx="5517900" cy="69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48" name="Google Shape;248;p9"/>
          <p:cNvSpPr txBox="1"/>
          <p:nvPr>
            <p:ph idx="1" type="subTitle"/>
          </p:nvPr>
        </p:nvSpPr>
        <p:spPr>
          <a:xfrm>
            <a:off x="2155200" y="2601819"/>
            <a:ext cx="4833600" cy="11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0"/>
          <p:cNvSpPr txBox="1"/>
          <p:nvPr>
            <p:ph type="title"/>
          </p:nvPr>
        </p:nvSpPr>
        <p:spPr>
          <a:xfrm>
            <a:off x="2198250" y="1782600"/>
            <a:ext cx="4747500" cy="180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33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33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33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33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33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33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33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33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3300"/>
            </a:lvl9pPr>
          </a:lstStyle>
          <a:p/>
        </p:txBody>
      </p:sp>
      <p:sp>
        <p:nvSpPr>
          <p:cNvPr id="251" name="Google Shape;251;p10"/>
          <p:cNvSpPr/>
          <p:nvPr/>
        </p:nvSpPr>
        <p:spPr>
          <a:xfrm rot="-5400000">
            <a:off x="8844042" y="588690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10"/>
          <p:cNvSpPr/>
          <p:nvPr/>
        </p:nvSpPr>
        <p:spPr>
          <a:xfrm rot="-5400000">
            <a:off x="8241218" y="1768593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10"/>
          <p:cNvSpPr/>
          <p:nvPr/>
        </p:nvSpPr>
        <p:spPr>
          <a:xfrm rot="-5400000">
            <a:off x="7638816" y="588690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10"/>
          <p:cNvSpPr/>
          <p:nvPr/>
        </p:nvSpPr>
        <p:spPr>
          <a:xfrm rot="-5400000">
            <a:off x="7637875" y="1179933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10"/>
          <p:cNvSpPr/>
          <p:nvPr/>
        </p:nvSpPr>
        <p:spPr>
          <a:xfrm rot="-5400000">
            <a:off x="8241433" y="-1082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10"/>
          <p:cNvSpPr/>
          <p:nvPr/>
        </p:nvSpPr>
        <p:spPr>
          <a:xfrm rot="-5400000">
            <a:off x="7036221" y="-1068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10"/>
          <p:cNvSpPr/>
          <p:nvPr/>
        </p:nvSpPr>
        <p:spPr>
          <a:xfrm rot="-5400000">
            <a:off x="8240209" y="1178852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10"/>
          <p:cNvSpPr/>
          <p:nvPr/>
        </p:nvSpPr>
        <p:spPr>
          <a:xfrm rot="-5400000">
            <a:off x="8842531" y="1179774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10"/>
          <p:cNvSpPr/>
          <p:nvPr/>
        </p:nvSpPr>
        <p:spPr>
          <a:xfrm rot="-5400000">
            <a:off x="8241910" y="588710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10"/>
          <p:cNvSpPr/>
          <p:nvPr/>
        </p:nvSpPr>
        <p:spPr>
          <a:xfrm rot="-5400000">
            <a:off x="8843605" y="-2888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10"/>
          <p:cNvSpPr/>
          <p:nvPr/>
        </p:nvSpPr>
        <p:spPr>
          <a:xfrm rot="-5400000">
            <a:off x="7638832" y="-2074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10"/>
          <p:cNvSpPr/>
          <p:nvPr/>
        </p:nvSpPr>
        <p:spPr>
          <a:xfrm rot="-5400000">
            <a:off x="7637200" y="1770708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10"/>
          <p:cNvSpPr/>
          <p:nvPr/>
        </p:nvSpPr>
        <p:spPr>
          <a:xfrm rot="-5400000">
            <a:off x="7036641" y="588690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10"/>
          <p:cNvSpPr/>
          <p:nvPr/>
        </p:nvSpPr>
        <p:spPr>
          <a:xfrm>
            <a:off x="59" y="4238490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10"/>
          <p:cNvSpPr/>
          <p:nvPr/>
        </p:nvSpPr>
        <p:spPr>
          <a:xfrm>
            <a:off x="589775" y="4238490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10"/>
          <p:cNvSpPr/>
          <p:nvPr/>
        </p:nvSpPr>
        <p:spPr>
          <a:xfrm>
            <a:off x="1179490" y="4238490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10"/>
          <p:cNvSpPr/>
          <p:nvPr/>
        </p:nvSpPr>
        <p:spPr>
          <a:xfrm>
            <a:off x="59" y="3636305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10"/>
          <p:cNvSpPr/>
          <p:nvPr/>
        </p:nvSpPr>
        <p:spPr>
          <a:xfrm>
            <a:off x="590661" y="3033264"/>
            <a:ext cx="294407" cy="302004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10"/>
          <p:cNvSpPr/>
          <p:nvPr/>
        </p:nvSpPr>
        <p:spPr>
          <a:xfrm>
            <a:off x="590687" y="3636292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10"/>
          <p:cNvSpPr/>
          <p:nvPr/>
        </p:nvSpPr>
        <p:spPr>
          <a:xfrm>
            <a:off x="0" y="4841523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10"/>
          <p:cNvSpPr/>
          <p:nvPr/>
        </p:nvSpPr>
        <p:spPr>
          <a:xfrm>
            <a:off x="590219" y="4841493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10"/>
          <p:cNvSpPr/>
          <p:nvPr/>
        </p:nvSpPr>
        <p:spPr>
          <a:xfrm>
            <a:off x="1179981" y="4841505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10"/>
          <p:cNvSpPr/>
          <p:nvPr/>
        </p:nvSpPr>
        <p:spPr>
          <a:xfrm>
            <a:off x="1768979" y="4839798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0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012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000"/>
              <a:buFont typeface="Press Start 2P"/>
              <a:buNone/>
              <a:defRPr sz="30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6188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●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indent="-3302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○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indent="-3302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■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indent="-3302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●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indent="-3302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○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indent="-3302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■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indent="-3302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●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indent="-3302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○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indent="-3302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Maven Pro"/>
              <a:buChar char="■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Relationship Id="rId4" Type="http://schemas.openxmlformats.org/officeDocument/2006/relationships/image" Target="../media/image13.jpg"/><Relationship Id="rId5" Type="http://schemas.openxmlformats.org/officeDocument/2006/relationships/image" Target="../media/image8.jpg"/><Relationship Id="rId6" Type="http://schemas.openxmlformats.org/officeDocument/2006/relationships/image" Target="../media/image1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www.freepik.com/free-vector/sound-wave-logo-with-flat-design_2380068.htm#page=1&amp;query=logo%20music&amp;position=0/?utm_source=slidesgo_template&amp;utm_medium=referral-link&amp;utm_campaign=sg_resources&amp;utm_content=freepik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8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p31"/>
          <p:cNvSpPr txBox="1"/>
          <p:nvPr>
            <p:ph type="title"/>
          </p:nvPr>
        </p:nvSpPr>
        <p:spPr>
          <a:xfrm>
            <a:off x="1011025" y="2882750"/>
            <a:ext cx="4168200" cy="9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GHABA</a:t>
            </a:r>
            <a:endParaRPr/>
          </a:p>
        </p:txBody>
      </p:sp>
      <p:sp>
        <p:nvSpPr>
          <p:cNvPr id="960" name="Google Shape;960;p31"/>
          <p:cNvSpPr txBox="1"/>
          <p:nvPr>
            <p:ph idx="1" type="subTitle"/>
          </p:nvPr>
        </p:nvSpPr>
        <p:spPr>
          <a:xfrm>
            <a:off x="648050" y="3390850"/>
            <a:ext cx="2707800" cy="70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aven Pro"/>
                <a:ea typeface="Maven Pro"/>
                <a:cs typeface="Maven Pro"/>
                <a:sym typeface="Maven Pro"/>
              </a:rPr>
              <a:t>A maze game solved by searching algorithms</a:t>
            </a:r>
            <a:endParaRPr sz="1800"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961" name="Google Shape;96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0600" y="924900"/>
            <a:ext cx="3482700" cy="2153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62" name="Google Shape;962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534125" y="72850"/>
            <a:ext cx="561475" cy="852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63" name="Google Shape;963;p3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555045" y="72850"/>
            <a:ext cx="833062" cy="852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0" name="Shape 1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" name="Google Shape;1051;p40"/>
          <p:cNvSpPr txBox="1"/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ALGORITHMS</a:t>
            </a:r>
            <a:endParaRPr/>
          </a:p>
        </p:txBody>
      </p:sp>
      <p:sp>
        <p:nvSpPr>
          <p:cNvPr id="1052" name="Google Shape;1052;p40"/>
          <p:cNvSpPr txBox="1"/>
          <p:nvPr>
            <p:ph idx="4294967295" type="subTitle"/>
          </p:nvPr>
        </p:nvSpPr>
        <p:spPr>
          <a:xfrm>
            <a:off x="713850" y="2939450"/>
            <a:ext cx="1358400" cy="29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DFS</a:t>
            </a:r>
            <a:endParaRPr sz="1500">
              <a:solidFill>
                <a:schemeClr val="dk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1053" name="Google Shape;1053;p40"/>
          <p:cNvSpPr txBox="1"/>
          <p:nvPr>
            <p:ph idx="4294967295" type="subTitle"/>
          </p:nvPr>
        </p:nvSpPr>
        <p:spPr>
          <a:xfrm>
            <a:off x="2302625" y="2939450"/>
            <a:ext cx="1358400" cy="29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BFS</a:t>
            </a:r>
            <a:endParaRPr sz="1500">
              <a:solidFill>
                <a:schemeClr val="dk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1054" name="Google Shape;1054;p40"/>
          <p:cNvSpPr txBox="1"/>
          <p:nvPr>
            <p:ph idx="4294967295" type="subTitle"/>
          </p:nvPr>
        </p:nvSpPr>
        <p:spPr>
          <a:xfrm>
            <a:off x="3892800" y="2939450"/>
            <a:ext cx="1358400" cy="29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UCS</a:t>
            </a:r>
            <a:endParaRPr sz="1500">
              <a:solidFill>
                <a:schemeClr val="dk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1055" name="Google Shape;1055;p40"/>
          <p:cNvSpPr txBox="1"/>
          <p:nvPr>
            <p:ph idx="4294967295" type="subTitle"/>
          </p:nvPr>
        </p:nvSpPr>
        <p:spPr>
          <a:xfrm>
            <a:off x="5482275" y="2939450"/>
            <a:ext cx="1358400" cy="29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A*</a:t>
            </a:r>
            <a:endParaRPr sz="1500">
              <a:solidFill>
                <a:schemeClr val="dk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1056" name="Google Shape;1056;p40"/>
          <p:cNvSpPr txBox="1"/>
          <p:nvPr>
            <p:ph idx="4294967295" type="subTitle"/>
          </p:nvPr>
        </p:nvSpPr>
        <p:spPr>
          <a:xfrm>
            <a:off x="7071750" y="2939450"/>
            <a:ext cx="1358400" cy="29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GREEDY</a:t>
            </a:r>
            <a:endParaRPr sz="1500">
              <a:solidFill>
                <a:schemeClr val="dk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1057" name="Google Shape;1057;p40"/>
          <p:cNvSpPr/>
          <p:nvPr/>
        </p:nvSpPr>
        <p:spPr>
          <a:xfrm rot="5400000">
            <a:off x="1165141" y="2262691"/>
            <a:ext cx="395705" cy="403473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8" name="Google Shape;1058;p40"/>
          <p:cNvSpPr/>
          <p:nvPr/>
        </p:nvSpPr>
        <p:spPr>
          <a:xfrm rot="5400000">
            <a:off x="2784605" y="2262691"/>
            <a:ext cx="395705" cy="403473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9" name="Google Shape;1059;p40"/>
          <p:cNvSpPr/>
          <p:nvPr/>
        </p:nvSpPr>
        <p:spPr>
          <a:xfrm rot="5400000">
            <a:off x="4374105" y="2262691"/>
            <a:ext cx="395705" cy="403473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0" name="Google Shape;1060;p40"/>
          <p:cNvSpPr/>
          <p:nvPr/>
        </p:nvSpPr>
        <p:spPr>
          <a:xfrm rot="5400000">
            <a:off x="5963617" y="2262691"/>
            <a:ext cx="395705" cy="403473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1" name="Google Shape;1061;p40"/>
          <p:cNvSpPr/>
          <p:nvPr/>
        </p:nvSpPr>
        <p:spPr>
          <a:xfrm rot="5400000">
            <a:off x="7553100" y="2262691"/>
            <a:ext cx="395705" cy="403473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2" name="Google Shape;1062;p40"/>
          <p:cNvSpPr/>
          <p:nvPr/>
        </p:nvSpPr>
        <p:spPr>
          <a:xfrm rot="5400000">
            <a:off x="1656977" y="2372346"/>
            <a:ext cx="180595" cy="184159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3" name="Google Shape;1063;p40"/>
          <p:cNvSpPr/>
          <p:nvPr/>
        </p:nvSpPr>
        <p:spPr>
          <a:xfrm rot="5400000">
            <a:off x="1940602" y="2372346"/>
            <a:ext cx="180595" cy="184159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4" name="Google Shape;1064;p40"/>
          <p:cNvSpPr/>
          <p:nvPr/>
        </p:nvSpPr>
        <p:spPr>
          <a:xfrm rot="5400000">
            <a:off x="2215240" y="2372346"/>
            <a:ext cx="180595" cy="184159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5" name="Google Shape;1065;p40"/>
          <p:cNvSpPr/>
          <p:nvPr/>
        </p:nvSpPr>
        <p:spPr>
          <a:xfrm rot="5400000">
            <a:off x="2507865" y="2372346"/>
            <a:ext cx="180595" cy="184159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6" name="Google Shape;1066;p40"/>
          <p:cNvSpPr/>
          <p:nvPr/>
        </p:nvSpPr>
        <p:spPr>
          <a:xfrm rot="5400000">
            <a:off x="3261465" y="2372346"/>
            <a:ext cx="180595" cy="184159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7" name="Google Shape;1067;p40"/>
          <p:cNvSpPr/>
          <p:nvPr/>
        </p:nvSpPr>
        <p:spPr>
          <a:xfrm rot="5400000">
            <a:off x="3545090" y="2372346"/>
            <a:ext cx="180595" cy="184159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8" name="Google Shape;1068;p40"/>
          <p:cNvSpPr/>
          <p:nvPr/>
        </p:nvSpPr>
        <p:spPr>
          <a:xfrm rot="5400000">
            <a:off x="3819727" y="2372346"/>
            <a:ext cx="180595" cy="184159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9" name="Google Shape;1069;p40"/>
          <p:cNvSpPr/>
          <p:nvPr/>
        </p:nvSpPr>
        <p:spPr>
          <a:xfrm rot="5400000">
            <a:off x="4112352" y="2372346"/>
            <a:ext cx="180595" cy="184159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0" name="Google Shape;1070;p40"/>
          <p:cNvSpPr/>
          <p:nvPr/>
        </p:nvSpPr>
        <p:spPr>
          <a:xfrm rot="5400000">
            <a:off x="4850977" y="2372346"/>
            <a:ext cx="180595" cy="184159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1" name="Google Shape;1071;p40"/>
          <p:cNvSpPr/>
          <p:nvPr/>
        </p:nvSpPr>
        <p:spPr>
          <a:xfrm rot="5400000">
            <a:off x="5134602" y="2372346"/>
            <a:ext cx="180595" cy="184159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2" name="Google Shape;1072;p40"/>
          <p:cNvSpPr/>
          <p:nvPr/>
        </p:nvSpPr>
        <p:spPr>
          <a:xfrm rot="5400000">
            <a:off x="5409240" y="2372346"/>
            <a:ext cx="180595" cy="184159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3" name="Google Shape;1073;p40"/>
          <p:cNvSpPr/>
          <p:nvPr/>
        </p:nvSpPr>
        <p:spPr>
          <a:xfrm rot="5400000">
            <a:off x="5701865" y="2372346"/>
            <a:ext cx="180595" cy="184159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4" name="Google Shape;1074;p40"/>
          <p:cNvSpPr/>
          <p:nvPr/>
        </p:nvSpPr>
        <p:spPr>
          <a:xfrm rot="5400000">
            <a:off x="6440465" y="2372346"/>
            <a:ext cx="180595" cy="184159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5" name="Google Shape;1075;p40"/>
          <p:cNvSpPr/>
          <p:nvPr/>
        </p:nvSpPr>
        <p:spPr>
          <a:xfrm rot="5400000">
            <a:off x="6724090" y="2372346"/>
            <a:ext cx="180595" cy="184159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6" name="Google Shape;1076;p40"/>
          <p:cNvSpPr/>
          <p:nvPr/>
        </p:nvSpPr>
        <p:spPr>
          <a:xfrm rot="5400000">
            <a:off x="6998727" y="2372346"/>
            <a:ext cx="180595" cy="184159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7" name="Google Shape;1077;p40"/>
          <p:cNvSpPr/>
          <p:nvPr/>
        </p:nvSpPr>
        <p:spPr>
          <a:xfrm rot="5400000">
            <a:off x="7291352" y="2372346"/>
            <a:ext cx="180595" cy="184159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1" name="Shape 1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2" name="Google Shape;1082;p41"/>
          <p:cNvSpPr txBox="1"/>
          <p:nvPr>
            <p:ph type="title"/>
          </p:nvPr>
        </p:nvSpPr>
        <p:spPr>
          <a:xfrm>
            <a:off x="359675" y="2726750"/>
            <a:ext cx="4168200" cy="9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</a:t>
            </a:r>
            <a:endParaRPr/>
          </a:p>
          <a:p>
            <a:pPr indent="0" lvl="0" marL="0" rtl="1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Arial"/>
              <a:buNone/>
            </a:pPr>
            <a:r>
              <a:rPr lang="en"/>
              <a:t>EXECUTION</a:t>
            </a:r>
            <a:endParaRPr/>
          </a:p>
        </p:txBody>
      </p:sp>
      <p:sp>
        <p:nvSpPr>
          <p:cNvPr id="1083" name="Google Shape;1083;p41"/>
          <p:cNvSpPr txBox="1"/>
          <p:nvPr>
            <p:ph idx="2" type="title"/>
          </p:nvPr>
        </p:nvSpPr>
        <p:spPr>
          <a:xfrm>
            <a:off x="370950" y="1739750"/>
            <a:ext cx="2755500" cy="98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8" name="Google Shape;1088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6625" y="1183100"/>
            <a:ext cx="3465576" cy="36393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9" name="Google Shape;1089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6850" y="1183700"/>
            <a:ext cx="3462900" cy="3638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4" name="Google Shape;1094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6025" y="1174638"/>
            <a:ext cx="3465576" cy="36393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5" name="Google Shape;1095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14328" y="1174638"/>
            <a:ext cx="3465576" cy="36393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9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0" name="Google Shape;1100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9475" y="993537"/>
            <a:ext cx="3665051" cy="3840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700" scaled="0"/>
        </a:gradFill>
      </p:bgPr>
    </p:bg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45"/>
          <p:cNvSpPr txBox="1"/>
          <p:nvPr>
            <p:ph type="title"/>
          </p:nvPr>
        </p:nvSpPr>
        <p:spPr>
          <a:xfrm>
            <a:off x="2522400" y="2275050"/>
            <a:ext cx="40992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THANKS </a:t>
            </a:r>
            <a:endParaRPr sz="5000" u="sng"/>
          </a:p>
        </p:txBody>
      </p:sp>
      <p:sp>
        <p:nvSpPr>
          <p:cNvPr id="1106" name="Google Shape;1106;p45"/>
          <p:cNvSpPr/>
          <p:nvPr/>
        </p:nvSpPr>
        <p:spPr>
          <a:xfrm>
            <a:off x="2043725" y="3220675"/>
            <a:ext cx="4881300" cy="889500"/>
          </a:xfrm>
          <a:prstGeom prst="rect">
            <a:avLst/>
          </a:prstGeom>
          <a:solidFill>
            <a:srgbClr val="1A1E2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ven Pro"/>
              <a:ea typeface="Maven Pro"/>
              <a:cs typeface="Maven Pro"/>
              <a:sym typeface="Maven Pr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7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8" name="Google Shape;96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06925" y="-5775"/>
            <a:ext cx="930150" cy="1264350"/>
          </a:xfrm>
          <a:prstGeom prst="rect">
            <a:avLst/>
          </a:prstGeom>
          <a:noFill/>
          <a:ln>
            <a:noFill/>
          </a:ln>
        </p:spPr>
      </p:pic>
      <p:sp>
        <p:nvSpPr>
          <p:cNvPr id="969" name="Google Shape;969;p32"/>
          <p:cNvSpPr txBox="1"/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  <a:effectLst>
            <a:outerShdw rotWithShape="0" algn="bl" dir="5400000" dist="19050">
              <a:srgbClr val="000000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FSOCIETY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</a:t>
            </a:r>
            <a:endParaRPr/>
          </a:p>
        </p:txBody>
      </p:sp>
      <p:sp>
        <p:nvSpPr>
          <p:cNvPr id="970" name="Google Shape;970;p32"/>
          <p:cNvSpPr txBox="1"/>
          <p:nvPr>
            <p:ph idx="2" type="subTitle"/>
          </p:nvPr>
        </p:nvSpPr>
        <p:spPr>
          <a:xfrm>
            <a:off x="1486550" y="4008175"/>
            <a:ext cx="2216700" cy="3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/>
              <a:t>MOHAMED</a:t>
            </a:r>
            <a:r>
              <a:rPr lang="en" sz="1900"/>
              <a:t> SAADY</a:t>
            </a:r>
            <a:endParaRPr sz="1900"/>
          </a:p>
        </p:txBody>
      </p:sp>
      <p:sp>
        <p:nvSpPr>
          <p:cNvPr id="971" name="Google Shape;971;p32"/>
          <p:cNvSpPr txBox="1"/>
          <p:nvPr>
            <p:ph idx="3" type="subTitle"/>
          </p:nvPr>
        </p:nvSpPr>
        <p:spPr>
          <a:xfrm>
            <a:off x="5712326" y="4008175"/>
            <a:ext cx="1673400" cy="3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HITHAM</a:t>
            </a:r>
            <a:r>
              <a:rPr lang="en" sz="1900"/>
              <a:t> OMAR</a:t>
            </a:r>
            <a:endParaRPr sz="1900"/>
          </a:p>
        </p:txBody>
      </p:sp>
      <p:sp>
        <p:nvSpPr>
          <p:cNvPr id="972" name="Google Shape;972;p32"/>
          <p:cNvSpPr txBox="1"/>
          <p:nvPr>
            <p:ph idx="1" type="subTitle"/>
          </p:nvPr>
        </p:nvSpPr>
        <p:spPr>
          <a:xfrm>
            <a:off x="3735294" y="4008175"/>
            <a:ext cx="1673400" cy="3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/>
              <a:t>SHARAF</a:t>
            </a:r>
            <a:r>
              <a:rPr lang="en" sz="1900"/>
              <a:t> AHMED</a:t>
            </a:r>
            <a:endParaRPr sz="1900"/>
          </a:p>
        </p:txBody>
      </p:sp>
      <p:pic>
        <p:nvPicPr>
          <p:cNvPr id="973" name="Google Shape;973;p32"/>
          <p:cNvPicPr preferRelativeResize="0"/>
          <p:nvPr/>
        </p:nvPicPr>
        <p:blipFill rotWithShape="1">
          <a:blip r:embed="rId4">
            <a:alphaModFix/>
          </a:blip>
          <a:srcRect b="28628" l="19365" r="19371" t="10108"/>
          <a:stretch/>
        </p:blipFill>
        <p:spPr>
          <a:xfrm>
            <a:off x="1758275" y="1735178"/>
            <a:ext cx="1673400" cy="16731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974" name="Google Shape;974;p32"/>
          <p:cNvPicPr preferRelativeResize="0"/>
          <p:nvPr/>
        </p:nvPicPr>
        <p:blipFill rotWithShape="1">
          <a:blip r:embed="rId5">
            <a:alphaModFix/>
          </a:blip>
          <a:srcRect b="43787" l="20262" r="20262" t="11617"/>
          <a:stretch/>
        </p:blipFill>
        <p:spPr>
          <a:xfrm>
            <a:off x="3735275" y="1735178"/>
            <a:ext cx="1673400" cy="16731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975" name="Google Shape;975;p32"/>
          <p:cNvPicPr preferRelativeResize="0"/>
          <p:nvPr/>
        </p:nvPicPr>
        <p:blipFill rotWithShape="1">
          <a:blip r:embed="rId6">
            <a:alphaModFix/>
          </a:blip>
          <a:srcRect b="0" l="12568" r="12575" t="0"/>
          <a:stretch/>
        </p:blipFill>
        <p:spPr>
          <a:xfrm>
            <a:off x="5712275" y="1735178"/>
            <a:ext cx="1673400" cy="16731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0" name="Google Shape;98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81" name="Google Shape;981;p33"/>
          <p:cNvSpPr txBox="1"/>
          <p:nvPr>
            <p:ph idx="15"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 u="sng">
              <a:solidFill>
                <a:schemeClr val="accent1"/>
              </a:solidFill>
            </a:endParaRPr>
          </a:p>
        </p:txBody>
      </p:sp>
      <p:sp>
        <p:nvSpPr>
          <p:cNvPr id="982" name="Google Shape;982;p33"/>
          <p:cNvSpPr txBox="1"/>
          <p:nvPr>
            <p:ph idx="6" type="subTitle"/>
          </p:nvPr>
        </p:nvSpPr>
        <p:spPr>
          <a:xfrm>
            <a:off x="1781031" y="2015850"/>
            <a:ext cx="2328300" cy="39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PROBLEM FORMULATION</a:t>
            </a:r>
            <a:endParaRPr/>
          </a:p>
        </p:txBody>
      </p:sp>
      <p:sp>
        <p:nvSpPr>
          <p:cNvPr id="983" name="Google Shape;983;p33"/>
          <p:cNvSpPr txBox="1"/>
          <p:nvPr>
            <p:ph idx="7" type="subTitle"/>
          </p:nvPr>
        </p:nvSpPr>
        <p:spPr>
          <a:xfrm>
            <a:off x="4947525" y="2001000"/>
            <a:ext cx="2502600" cy="42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FFFF00"/>
                </a:solidFill>
              </a:rPr>
              <a:t>AGENT SPECIFICATION</a:t>
            </a:r>
            <a:endParaRPr sz="1400"/>
          </a:p>
        </p:txBody>
      </p:sp>
      <p:sp>
        <p:nvSpPr>
          <p:cNvPr id="984" name="Google Shape;984;p33"/>
          <p:cNvSpPr txBox="1"/>
          <p:nvPr>
            <p:ph type="title"/>
          </p:nvPr>
        </p:nvSpPr>
        <p:spPr>
          <a:xfrm>
            <a:off x="1462581" y="1367150"/>
            <a:ext cx="2965200" cy="5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985" name="Google Shape;985;p33"/>
          <p:cNvSpPr txBox="1"/>
          <p:nvPr>
            <p:ph idx="3" type="title"/>
          </p:nvPr>
        </p:nvSpPr>
        <p:spPr>
          <a:xfrm>
            <a:off x="4716219" y="1367150"/>
            <a:ext cx="2965200" cy="5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986" name="Google Shape;986;p33"/>
          <p:cNvSpPr txBox="1"/>
          <p:nvPr>
            <p:ph idx="4" type="title"/>
          </p:nvPr>
        </p:nvSpPr>
        <p:spPr>
          <a:xfrm>
            <a:off x="1517981" y="3148449"/>
            <a:ext cx="2965200" cy="5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987" name="Google Shape;987;p33"/>
          <p:cNvSpPr txBox="1"/>
          <p:nvPr>
            <p:ph idx="14" type="subTitle"/>
          </p:nvPr>
        </p:nvSpPr>
        <p:spPr>
          <a:xfrm>
            <a:off x="1836431" y="3668350"/>
            <a:ext cx="2328300" cy="87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AI ALGORITHMS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8" name="Google Shape;988;p33"/>
          <p:cNvSpPr txBox="1"/>
          <p:nvPr>
            <p:ph idx="4" type="title"/>
          </p:nvPr>
        </p:nvSpPr>
        <p:spPr>
          <a:xfrm>
            <a:off x="4660769" y="3148449"/>
            <a:ext cx="2965200" cy="5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989" name="Google Shape;989;p33"/>
          <p:cNvSpPr txBox="1"/>
          <p:nvPr>
            <p:ph idx="14" type="subTitle"/>
          </p:nvPr>
        </p:nvSpPr>
        <p:spPr>
          <a:xfrm>
            <a:off x="4979219" y="3792650"/>
            <a:ext cx="2328300" cy="39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EXECUTION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34"/>
          <p:cNvSpPr txBox="1"/>
          <p:nvPr>
            <p:ph type="title"/>
          </p:nvPr>
        </p:nvSpPr>
        <p:spPr>
          <a:xfrm>
            <a:off x="359675" y="2726750"/>
            <a:ext cx="4168200" cy="9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FORMULATION</a:t>
            </a:r>
            <a:endParaRPr/>
          </a:p>
        </p:txBody>
      </p:sp>
      <p:pic>
        <p:nvPicPr>
          <p:cNvPr id="995" name="Google Shape;995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534125" y="72850"/>
            <a:ext cx="561475" cy="852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96" name="Google Shape;996;p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55045" y="72850"/>
            <a:ext cx="833062" cy="852051"/>
          </a:xfrm>
          <a:prstGeom prst="rect">
            <a:avLst/>
          </a:prstGeom>
          <a:noFill/>
          <a:ln>
            <a:noFill/>
          </a:ln>
        </p:spPr>
      </p:pic>
      <p:sp>
        <p:nvSpPr>
          <p:cNvPr id="997" name="Google Shape;997;p34"/>
          <p:cNvSpPr txBox="1"/>
          <p:nvPr>
            <p:ph idx="2" type="title"/>
          </p:nvPr>
        </p:nvSpPr>
        <p:spPr>
          <a:xfrm>
            <a:off x="370950" y="1739750"/>
            <a:ext cx="2755500" cy="98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" name="Google Shape;1002;p35"/>
          <p:cNvSpPr txBox="1"/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</a:t>
            </a:r>
            <a:r>
              <a:rPr lang="en"/>
              <a:t>DEFINITION</a:t>
            </a:r>
            <a:endParaRPr/>
          </a:p>
        </p:txBody>
      </p:sp>
      <p:sp>
        <p:nvSpPr>
          <p:cNvPr id="1003" name="Google Shape;1003;p35"/>
          <p:cNvSpPr txBox="1"/>
          <p:nvPr>
            <p:ph idx="4294967295" type="body"/>
          </p:nvPr>
        </p:nvSpPr>
        <p:spPr>
          <a:xfrm>
            <a:off x="1203850" y="1507525"/>
            <a:ext cx="6564900" cy="328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It’s a game where our player is spawned at a chosen start point and his goal is to reach the chosen end point.</a:t>
            </a:r>
            <a:endParaRPr sz="1400"/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Maze that has obstacles hinder the movement of player.</a:t>
            </a:r>
            <a:endParaRPr sz="1400"/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The player can only move in the dirt road, and can’t step on the grass.</a:t>
            </a:r>
            <a:endParaRPr sz="1400"/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Using AI algorithms, our player will know the path for the end point.</a:t>
            </a:r>
            <a:endParaRPr sz="1400"/>
          </a:p>
          <a:p>
            <a:pPr indent="0" lvl="0" marL="0" rtl="1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7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1008;p36"/>
          <p:cNvSpPr txBox="1"/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FORMULATION</a:t>
            </a:r>
            <a:endParaRPr/>
          </a:p>
        </p:txBody>
      </p:sp>
      <p:sp>
        <p:nvSpPr>
          <p:cNvPr id="1009" name="Google Shape;1009;p36"/>
          <p:cNvSpPr txBox="1"/>
          <p:nvPr>
            <p:ph idx="4294967295" type="body"/>
          </p:nvPr>
        </p:nvSpPr>
        <p:spPr>
          <a:xfrm>
            <a:off x="1203850" y="1507525"/>
            <a:ext cx="3405600" cy="328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START STATE</a:t>
            </a:r>
            <a:endParaRPr sz="1500">
              <a:solidFill>
                <a:schemeClr val="dk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The player is at the chosen start point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br>
              <a:rPr lang="en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rPr>
            </a:br>
            <a:r>
              <a:rPr lang="en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SEARCH SPACE</a:t>
            </a:r>
            <a:endParaRPr sz="1500">
              <a:solidFill>
                <a:schemeClr val="dk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All possible states reachable from the start except the obstacles</a:t>
            </a:r>
            <a:endParaRPr sz="1500">
              <a:solidFill>
                <a:schemeClr val="dk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br>
              <a:rPr lang="en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rPr>
            </a:br>
            <a:r>
              <a:rPr lang="en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ACTIONS</a:t>
            </a:r>
            <a:endParaRPr sz="1500">
              <a:solidFill>
                <a:schemeClr val="dk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 sz="1400">
                <a:uFill>
                  <a:noFill/>
                </a:uFill>
                <a:hlinkClick r:id="rId3"/>
              </a:rPr>
              <a:t>Moving Up, Down, Left and Right</a:t>
            </a:r>
            <a:endParaRPr sz="1400"/>
          </a:p>
        </p:txBody>
      </p:sp>
      <p:sp>
        <p:nvSpPr>
          <p:cNvPr id="1010" name="Google Shape;1010;p36"/>
          <p:cNvSpPr txBox="1"/>
          <p:nvPr>
            <p:ph idx="4294967295" type="body"/>
          </p:nvPr>
        </p:nvSpPr>
        <p:spPr>
          <a:xfrm>
            <a:off x="4780425" y="1533625"/>
            <a:ext cx="3453600" cy="108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GOAL STATE</a:t>
            </a:r>
            <a:endParaRPr sz="1500">
              <a:solidFill>
                <a:schemeClr val="dk1"/>
              </a:solidFill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Reach the end</a:t>
            </a:r>
            <a:endParaRPr b="1" sz="1950">
              <a:solidFill>
                <a:srgbClr val="374957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011" name="Google Shape;1011;p36"/>
          <p:cNvSpPr txBox="1"/>
          <p:nvPr>
            <p:ph idx="4294967295" type="body"/>
          </p:nvPr>
        </p:nvSpPr>
        <p:spPr>
          <a:xfrm>
            <a:off x="4780425" y="2826500"/>
            <a:ext cx="3453600" cy="120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PATH COST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1 for each state</a:t>
            </a:r>
            <a:endParaRPr sz="1400">
              <a:solidFill>
                <a:schemeClr val="lt1"/>
              </a:solidFill>
            </a:endParaRPr>
          </a:p>
          <a:p>
            <a:pPr indent="0" lvl="0" marL="0" rtl="1" algn="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5" name="Shape 1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6" name="Google Shape;1016;p37"/>
          <p:cNvSpPr txBox="1"/>
          <p:nvPr>
            <p:ph type="title"/>
          </p:nvPr>
        </p:nvSpPr>
        <p:spPr>
          <a:xfrm>
            <a:off x="359675" y="2726750"/>
            <a:ext cx="4168200" cy="9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AGENT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SPECIFICATION</a:t>
            </a:r>
            <a:endParaRPr sz="2400"/>
          </a:p>
        </p:txBody>
      </p:sp>
      <p:pic>
        <p:nvPicPr>
          <p:cNvPr id="1017" name="Google Shape;1017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534125" y="72850"/>
            <a:ext cx="561475" cy="852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8" name="Google Shape;1018;p3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55045" y="72850"/>
            <a:ext cx="833062" cy="852051"/>
          </a:xfrm>
          <a:prstGeom prst="rect">
            <a:avLst/>
          </a:prstGeom>
          <a:noFill/>
          <a:ln>
            <a:noFill/>
          </a:ln>
        </p:spPr>
      </p:pic>
      <p:sp>
        <p:nvSpPr>
          <p:cNvPr id="1019" name="Google Shape;1019;p37"/>
          <p:cNvSpPr txBox="1"/>
          <p:nvPr>
            <p:ph idx="2" type="title"/>
          </p:nvPr>
        </p:nvSpPr>
        <p:spPr>
          <a:xfrm>
            <a:off x="370950" y="1739750"/>
            <a:ext cx="2755500" cy="98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38"/>
          <p:cNvSpPr/>
          <p:nvPr/>
        </p:nvSpPr>
        <p:spPr>
          <a:xfrm flipH="1" rot="10800000">
            <a:off x="4725281" y="3439335"/>
            <a:ext cx="884871" cy="904683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4570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5" name="Google Shape;1025;p38"/>
          <p:cNvSpPr/>
          <p:nvPr/>
        </p:nvSpPr>
        <p:spPr>
          <a:xfrm flipH="1" rot="10800000">
            <a:off x="4725281" y="1857873"/>
            <a:ext cx="884871" cy="904683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4570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6" name="Google Shape;1026;p38"/>
          <p:cNvSpPr/>
          <p:nvPr/>
        </p:nvSpPr>
        <p:spPr>
          <a:xfrm flipH="1" rot="10800000">
            <a:off x="1055781" y="3439335"/>
            <a:ext cx="884871" cy="904683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7" name="Google Shape;1027;p38"/>
          <p:cNvSpPr/>
          <p:nvPr/>
        </p:nvSpPr>
        <p:spPr>
          <a:xfrm flipH="1" rot="10800000">
            <a:off x="1055781" y="1857873"/>
            <a:ext cx="884871" cy="904683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8" name="Google Shape;1028;p38"/>
          <p:cNvSpPr txBox="1"/>
          <p:nvPr>
            <p:ph idx="1" type="subTitle"/>
          </p:nvPr>
        </p:nvSpPr>
        <p:spPr>
          <a:xfrm>
            <a:off x="2102668" y="2272050"/>
            <a:ext cx="24231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Reach end</a:t>
            </a:r>
            <a:endParaRPr/>
          </a:p>
        </p:txBody>
      </p:sp>
      <p:sp>
        <p:nvSpPr>
          <p:cNvPr id="1029" name="Google Shape;1029;p38"/>
          <p:cNvSpPr txBox="1"/>
          <p:nvPr>
            <p:ph idx="3" type="subTitle"/>
          </p:nvPr>
        </p:nvSpPr>
        <p:spPr>
          <a:xfrm>
            <a:off x="2102668" y="3845075"/>
            <a:ext cx="24231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Moving up, down, left and right</a:t>
            </a:r>
            <a:endParaRPr/>
          </a:p>
        </p:txBody>
      </p:sp>
      <p:sp>
        <p:nvSpPr>
          <p:cNvPr id="1030" name="Google Shape;1030;p38"/>
          <p:cNvSpPr txBox="1"/>
          <p:nvPr>
            <p:ph idx="5" type="subTitle"/>
          </p:nvPr>
        </p:nvSpPr>
        <p:spPr>
          <a:xfrm>
            <a:off x="5809671" y="2272050"/>
            <a:ext cx="24231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grid randomly changed </a:t>
            </a:r>
            <a:endParaRPr/>
          </a:p>
        </p:txBody>
      </p:sp>
      <p:sp>
        <p:nvSpPr>
          <p:cNvPr id="1031" name="Google Shape;1031;p38"/>
          <p:cNvSpPr txBox="1"/>
          <p:nvPr>
            <p:ph type="title"/>
          </p:nvPr>
        </p:nvSpPr>
        <p:spPr>
          <a:xfrm>
            <a:off x="2102668" y="1820075"/>
            <a:ext cx="2693400" cy="45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Performance Measure</a:t>
            </a:r>
            <a:endParaRPr/>
          </a:p>
        </p:txBody>
      </p:sp>
      <p:sp>
        <p:nvSpPr>
          <p:cNvPr id="1032" name="Google Shape;1032;p38"/>
          <p:cNvSpPr txBox="1"/>
          <p:nvPr>
            <p:ph idx="2" type="title"/>
          </p:nvPr>
        </p:nvSpPr>
        <p:spPr>
          <a:xfrm>
            <a:off x="2102668" y="3392975"/>
            <a:ext cx="2693400" cy="45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Actuators</a:t>
            </a:r>
            <a:endParaRPr/>
          </a:p>
        </p:txBody>
      </p:sp>
      <p:sp>
        <p:nvSpPr>
          <p:cNvPr id="1033" name="Google Shape;1033;p38"/>
          <p:cNvSpPr txBox="1"/>
          <p:nvPr>
            <p:ph idx="4" type="title"/>
          </p:nvPr>
        </p:nvSpPr>
        <p:spPr>
          <a:xfrm>
            <a:off x="5809669" y="1820075"/>
            <a:ext cx="2693400" cy="45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Environment</a:t>
            </a:r>
            <a:endParaRPr/>
          </a:p>
        </p:txBody>
      </p:sp>
      <p:sp>
        <p:nvSpPr>
          <p:cNvPr id="1034" name="Google Shape;1034;p38"/>
          <p:cNvSpPr txBox="1"/>
          <p:nvPr>
            <p:ph idx="6" type="title"/>
          </p:nvPr>
        </p:nvSpPr>
        <p:spPr>
          <a:xfrm>
            <a:off x="5809669" y="3392975"/>
            <a:ext cx="2693400" cy="45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SENSORS</a:t>
            </a:r>
            <a:endParaRPr/>
          </a:p>
        </p:txBody>
      </p:sp>
      <p:sp>
        <p:nvSpPr>
          <p:cNvPr id="1035" name="Google Shape;1035;p38"/>
          <p:cNvSpPr txBox="1"/>
          <p:nvPr>
            <p:ph idx="7" type="subTitle"/>
          </p:nvPr>
        </p:nvSpPr>
        <p:spPr>
          <a:xfrm>
            <a:off x="5809671" y="3845075"/>
            <a:ext cx="24231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Select start and end and it’s a valid path</a:t>
            </a:r>
            <a:endParaRPr/>
          </a:p>
        </p:txBody>
      </p:sp>
      <p:sp>
        <p:nvSpPr>
          <p:cNvPr id="1036" name="Google Shape;1036;p38"/>
          <p:cNvSpPr txBox="1"/>
          <p:nvPr>
            <p:ph idx="8" type="title"/>
          </p:nvPr>
        </p:nvSpPr>
        <p:spPr>
          <a:xfrm>
            <a:off x="717450" y="539925"/>
            <a:ext cx="7709100" cy="333300"/>
          </a:xfrm>
          <a:prstGeom prst="rect">
            <a:avLst/>
          </a:prstGeom>
        </p:spPr>
        <p:txBody>
          <a:bodyPr anchorCtr="0" anchor="t" bIns="91425" lIns="4570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AGENT SPECIFICATION</a:t>
            </a:r>
            <a:br>
              <a:rPr lang="en"/>
            </a:br>
            <a:r>
              <a:rPr lang="en"/>
              <a:t>(PEAS)</a:t>
            </a:r>
            <a:endParaRPr/>
          </a:p>
        </p:txBody>
      </p:sp>
      <p:sp>
        <p:nvSpPr>
          <p:cNvPr id="1037" name="Google Shape;1037;p38"/>
          <p:cNvSpPr txBox="1"/>
          <p:nvPr>
            <p:ph idx="8" type="title"/>
          </p:nvPr>
        </p:nvSpPr>
        <p:spPr>
          <a:xfrm>
            <a:off x="1269625" y="2129315"/>
            <a:ext cx="457200" cy="361800"/>
          </a:xfrm>
          <a:prstGeom prst="rect">
            <a:avLst/>
          </a:prstGeom>
        </p:spPr>
        <p:txBody>
          <a:bodyPr anchorCtr="0" anchor="t" bIns="91425" lIns="4570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</a:t>
            </a:r>
            <a:endParaRPr/>
          </a:p>
        </p:txBody>
      </p:sp>
      <p:sp>
        <p:nvSpPr>
          <p:cNvPr id="1038" name="Google Shape;1038;p38"/>
          <p:cNvSpPr txBox="1"/>
          <p:nvPr>
            <p:ph idx="8" type="title"/>
          </p:nvPr>
        </p:nvSpPr>
        <p:spPr>
          <a:xfrm>
            <a:off x="4939125" y="2129315"/>
            <a:ext cx="457200" cy="361800"/>
          </a:xfrm>
          <a:prstGeom prst="rect">
            <a:avLst/>
          </a:prstGeom>
        </p:spPr>
        <p:txBody>
          <a:bodyPr anchorCtr="0" anchor="t" bIns="91425" lIns="4570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</a:t>
            </a:r>
            <a:endParaRPr/>
          </a:p>
        </p:txBody>
      </p:sp>
      <p:sp>
        <p:nvSpPr>
          <p:cNvPr id="1039" name="Google Shape;1039;p38"/>
          <p:cNvSpPr txBox="1"/>
          <p:nvPr>
            <p:ph idx="8" type="title"/>
          </p:nvPr>
        </p:nvSpPr>
        <p:spPr>
          <a:xfrm>
            <a:off x="4939125" y="3710777"/>
            <a:ext cx="457200" cy="361800"/>
          </a:xfrm>
          <a:prstGeom prst="rect">
            <a:avLst/>
          </a:prstGeom>
        </p:spPr>
        <p:txBody>
          <a:bodyPr anchorCtr="0" anchor="t" bIns="91425" lIns="4570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</a:t>
            </a:r>
            <a:endParaRPr/>
          </a:p>
        </p:txBody>
      </p:sp>
      <p:sp>
        <p:nvSpPr>
          <p:cNvPr id="1040" name="Google Shape;1040;p38"/>
          <p:cNvSpPr txBox="1"/>
          <p:nvPr>
            <p:ph idx="8" type="title"/>
          </p:nvPr>
        </p:nvSpPr>
        <p:spPr>
          <a:xfrm>
            <a:off x="1232125" y="3710777"/>
            <a:ext cx="457200" cy="361800"/>
          </a:xfrm>
          <a:prstGeom prst="rect">
            <a:avLst/>
          </a:prstGeom>
        </p:spPr>
        <p:txBody>
          <a:bodyPr anchorCtr="0" anchor="t" bIns="91425" lIns="4570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4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5" name="Google Shape;1045;p39"/>
          <p:cNvSpPr txBox="1"/>
          <p:nvPr>
            <p:ph type="title"/>
          </p:nvPr>
        </p:nvSpPr>
        <p:spPr>
          <a:xfrm>
            <a:off x="4465350" y="2487975"/>
            <a:ext cx="3961200" cy="9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</a:t>
            </a:r>
            <a:r>
              <a:rPr lang="en"/>
              <a:t> 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ALGORITHMS</a:t>
            </a:r>
            <a:endParaRPr/>
          </a:p>
        </p:txBody>
      </p:sp>
      <p:sp>
        <p:nvSpPr>
          <p:cNvPr id="1046" name="Google Shape;1046;p39"/>
          <p:cNvSpPr txBox="1"/>
          <p:nvPr>
            <p:ph idx="2" type="title"/>
          </p:nvPr>
        </p:nvSpPr>
        <p:spPr>
          <a:xfrm>
            <a:off x="5671075" y="1501025"/>
            <a:ext cx="2755500" cy="98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uper Pixel Vintage Gaming by Slidesgo">
  <a:themeElements>
    <a:clrScheme name="Simple Light">
      <a:dk1>
        <a:srgbClr val="FFFF00"/>
      </a:dk1>
      <a:lt1>
        <a:srgbClr val="FFFFFF"/>
      </a:lt1>
      <a:dk2>
        <a:srgbClr val="1F1F1F"/>
      </a:dk2>
      <a:lt2>
        <a:srgbClr val="45FECB"/>
      </a:lt2>
      <a:accent1>
        <a:srgbClr val="37CB5F"/>
      </a:accent1>
      <a:accent2>
        <a:srgbClr val="3E9829"/>
      </a:accent2>
      <a:accent3>
        <a:srgbClr val="1C665D"/>
      </a:accent3>
      <a:accent4>
        <a:srgbClr val="000000"/>
      </a:accent4>
      <a:accent5>
        <a:srgbClr val="0E3325"/>
      </a:accent5>
      <a:accent6>
        <a:srgbClr val="45FEC1"/>
      </a:accent6>
      <a:hlink>
        <a:srgbClr val="FFFF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